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5" r:id="rId4"/>
    <p:sldMasterId id="214748367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Montserrat"/>
      <p:regular r:id="rId39"/>
      <p:bold r:id="rId40"/>
      <p:italic r:id="rId41"/>
      <p:boldItalic r:id="rId42"/>
    </p:embeddedFont>
    <p:embeddedFont>
      <p:font typeface="Lora"/>
      <p:regular r:id="rId43"/>
      <p:bold r:id="rId44"/>
      <p:italic r:id="rId45"/>
      <p:boldItalic r:id="rId46"/>
    </p:embeddedFont>
    <p:embeddedFont>
      <p:font typeface="Dancing Script"/>
      <p:regular r:id="rId47"/>
      <p:bold r:id="rId48"/>
    </p:embeddedFont>
    <p:embeddedFont>
      <p:font typeface="Handlee"/>
      <p:regular r:id="rId49"/>
    </p:embeddedFont>
    <p:embeddedFont>
      <p:font typeface="Alegreya"/>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fntdata"/><Relationship Id="rId42" Type="http://schemas.openxmlformats.org/officeDocument/2006/relationships/font" Target="fonts/Montserrat-boldItalic.fntdata"/><Relationship Id="rId41" Type="http://schemas.openxmlformats.org/officeDocument/2006/relationships/font" Target="fonts/Montserrat-italic.fntdata"/><Relationship Id="rId44" Type="http://schemas.openxmlformats.org/officeDocument/2006/relationships/font" Target="fonts/Lora-bold.fntdata"/><Relationship Id="rId43" Type="http://schemas.openxmlformats.org/officeDocument/2006/relationships/font" Target="fonts/Lora-regular.fntdata"/><Relationship Id="rId46" Type="http://schemas.openxmlformats.org/officeDocument/2006/relationships/font" Target="fonts/Lora-boldItalic.fntdata"/><Relationship Id="rId45" Type="http://schemas.openxmlformats.org/officeDocument/2006/relationships/font" Target="fonts/Lora-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DancingScript-bold.fntdata"/><Relationship Id="rId47" Type="http://schemas.openxmlformats.org/officeDocument/2006/relationships/font" Target="fonts/DancingScript-regular.fntdata"/><Relationship Id="rId49" Type="http://schemas.openxmlformats.org/officeDocument/2006/relationships/font" Target="fonts/Handlee-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Montserrat-regular.fntdata"/><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Alegreya-bold.fntdata"/><Relationship Id="rId50" Type="http://schemas.openxmlformats.org/officeDocument/2006/relationships/font" Target="fonts/Alegreya-regular.fntdata"/><Relationship Id="rId53" Type="http://schemas.openxmlformats.org/officeDocument/2006/relationships/font" Target="fonts/Alegreya-boldItalic.fntdata"/><Relationship Id="rId52" Type="http://schemas.openxmlformats.org/officeDocument/2006/relationships/font" Target="fonts/Alegreya-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455ca564e6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455ca564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everyone, I’m Kendall, and today I will be presenting on the work my team has done in terms of creating our low-fi prototype.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455ca564e6_0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455ca564e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rPr lang="en"/>
              <a:t>To create mementos at the time or day of. And because our simple task is so central to our app experience, we really tried to make it as intuitive and easy to understand as possible. Using the 80/20 rule, we tried to infer what 20% of the user’s actions/gestures would result in 80% of the output within the app, and this is the workflow that we came up with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455ca564e6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455ca564e6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walking you through our first task, the user arrives at the landing screen which is just a blank slate. If they tap and hold anywhere on the screen, the menu pops up which has the options of text, drawing, audio, camera as well as collection to showcase their collection of memories. Say that the user taps on text, then they can immediately start typing as showcased here. Once they are down typing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455ca564e6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455ca564e6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They can press and hold again on the screen to pull up the menu. Now, let’s say the user wants to record, they can do so via pressing on audio and then press down to showcase the audio recording on the canvas.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455ca564e6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455ca564e6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they can simply press and hold to access the menu again, this time clicking on the camera to take a photo, then select a photo from their photo album before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455ca564e6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455ca564e6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“finishing” their working multimodal collection.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note how everything was just one gesture away, accessible from a central menu.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455ca564e6_0_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455ca564e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Our moderate task, on the other hand, is about reflecting on specific memories, that is adding, editing, or deleting portions of a given blank slate so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455ca564e6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455ca564e6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flow we once again land on the landing screen (i.e. blank slate) where the user must press and hold for the menu. To access their collection, they must simply swipe right where they have their collection of memories. It’s important to note how our collection archive is arranged where each square is a thumbnail of a created memory and the most recent memories show up at the top. We also include a streak in our collection area to incorporate that aspect of consistency. But once in this collection archive, all the user has to do is simply tap the desired memory and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455ca564e6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455ca564e6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they back in that specific blank slate. Now here, they can press and hold on any given part of the memory to edit, add, or delete, with this example arbitrarily showing the user deleting a picture.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here you can see the differences in pressured touch that we provide. The nuance is that a simple tap does . . . whereas a press-and-hold action pulls up the option of deleting.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455ca56504_2_8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455ca56504_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rPr lang="en"/>
              <a:t>Now for our last task, we sought to allow the user to map mementos by creating relational associations. In short, we want to help the user organize their collection of memories.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455ca564e6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455ca564e6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in order to do that, we once again start on our landing screen where the user can tap and hold to pull up the memory. Here they can simply tap on collection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455ca564e6_0_18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455ca564e6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over this past week my team has worked endlessly to brainstorm possible design ideas, storyboard possible scenarios, and build possible prototypes all in a  attempt to encapsulate the journaling experience. But what exactly do we mean when we say a journaling experience? Well, if you look at this picture, you can see what journalers typically value, that is, an experience that’s elegant, aesthetic, and overall, just clean in nature. While there have existed plenty of journaling apps overcomplicate the process as opposed to focusing on the importance of simplicity. So my team set out to create a journaling experience which encapsulates the alternative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455ca564e6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455ca564e6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arrive back at their collection archive. And here, they can simply tap and hold to add a tag to a given memory. Afterwards, the memory will be showcased under that labeled tag.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those were our working task flows which we used during our experimental methods.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455ca56504_2_20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455ca56504_2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for our experimental methods,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455ca56504_2_1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455ca56504_2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were able to get three participants, the first one being a global citizen in his thirties that has a preference for recording memories using audio, a 65-year older businessman, and a Hispanic Stanford student in her freshman year.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455ca56504_2_2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455ca56504_2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Our environmental setup included interviewing these individuals at Tresidder. And we framed our experiments so that we started out with a high level overview of the basic functionality of what our prototype (for instance the difference between a tap and a hold to select an option or pull up the menu) and then we measure the successes and severity of incidences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455ca56504_2_1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455ca56504_2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these are the results we found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455ca56504_2_2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455ca56504_2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our first task which is creating memories, we found that users were able to easily create multimodal memories and were quick to find out the core 20% of gestures that encapsulate 80% of our app experience, mainly those corresponding to the menu. Incidences include the fact that the audio took too long, as well as confusion on saving and zooming in on a memory.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455ca56504_2_1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455ca56504_2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our second task, people easily figured out how to edit memories</a:t>
            </a:r>
            <a:endParaRPr/>
          </a:p>
          <a:p>
            <a:pPr indent="0" lvl="0" marL="0" rtl="0" algn="l">
              <a:spcBef>
                <a:spcPts val="0"/>
              </a:spcBef>
              <a:spcAft>
                <a:spcPts val="0"/>
              </a:spcAft>
              <a:buNone/>
            </a:pPr>
            <a:r>
              <a:rPr lang="en"/>
              <a:t>The downsides were that people didn’t particularly use the Collections button and often had trouble with the ‘hold’ mechanism.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Right balance or that Goldlilocks zone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455ca564e6_0_49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455ca564e6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for task three or organizing memories, we had extreme success with organizing/labeling. We even had one interviewee verbally say “Oh, I like it.” when we were interviewing him which is a good sign.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Incidences include how tagging and holding down the thumbnail can be kind of confusing. And oftentimes people wanted to just add a tag they already created w/o typing anything which our prototype didn’t provide.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455ca56504_2_2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455ca56504_2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in terms of what we can change for our next iteration,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455ca564e6_0_50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455ca564e6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decided to break this down based on our tasks,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the creation experience . . . . </a:t>
            </a:r>
            <a:endParaRPr/>
          </a:p>
          <a:p>
            <a:pPr indent="0" lvl="0" marL="0" rtl="0" algn="l">
              <a:spcBef>
                <a:spcPts val="0"/>
              </a:spcBef>
              <a:spcAft>
                <a:spcPts val="0"/>
              </a:spcAft>
              <a:buNone/>
            </a:pPr>
            <a:r>
              <a:rPr lang="en"/>
              <a:t>We wanted to provide more flexibility in creating, which includes . . .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the editing experience . . . </a:t>
            </a:r>
            <a:endParaRPr/>
          </a:p>
          <a:p>
            <a:pPr indent="0" lvl="0" marL="0" rtl="0" algn="l">
              <a:spcBef>
                <a:spcPts val="0"/>
              </a:spcBef>
              <a:spcAft>
                <a:spcPts val="0"/>
              </a:spcAft>
              <a:buNone/>
            </a:pPr>
            <a:r>
              <a:rPr lang="en"/>
              <a:t>We wanted to enable memory export so that people can share with other platforms or their close family or friends as well as deletion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for organizing, we just wanted to refine the tagging experience where we . . .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455ca564e6_0_17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455ca564e6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pensieve, and our value proposition is to make reflection simple. Our idea is not to over-complicate the interface, but rather, to allow the user maximum free will in deciding how they wish to express their reflective experience.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455ca564e6_0_5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455ca564e6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in summary</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455ca564e6_0_5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455ca564e6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 . .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455ca564e6_0_27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455ca564e6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455ca56504_2_2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455ca56504_2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for our mission statement, we want to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455ca564e6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455ca564e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t>So, we hope to empower people to consistently record and reflect on their memories. As Tina and Andrea mentioned in their presentations, </a:t>
            </a:r>
            <a:r>
              <a:rPr lang="en">
                <a:solidFill>
                  <a:schemeClr val="dk1"/>
                </a:solidFill>
              </a:rPr>
              <a:t>many of the people we interviewed expressed this key desire to cement a habit of reflection, and we hope to do just that.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455ca56504_2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455ca56504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for the interface we chose, we went through an intense brainstorming session where we came up with ideas as diverse as a strictly speech interface to a virtual reality build-a-memory gaming experience, but what we essentially ended up choosing was our initial blank slate idea, where we want to create an iOS gestural blank slate experience.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455ca56504_2_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455ca56504_2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rPr lang="en"/>
              <a:t>Why did we decide to go with blank slate? Well, for one it is the most simplistic, reducing friction or energy consumption on the part of the user.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is also more conducive to active recording. Many of our interviewees expressed this desire for spur-of-the-moment reflection, which we thought would be better accomplished by a simpler interface.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provides more malleability since there is infinite space to zoom in and out.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incorporate a subtle notion of a streak within the app to encourage consistency on the user’s part.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lastly, we sought to streamline the organization of memories so that they are easy to access on the get-go.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overall, our design idea of an iOS gestural blank slate really minimizes the energy consumption of the user so that they can remain in a state of flow when reflecting.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455ca564e6_0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455ca564e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so here is a quick picture of the components constituting our prototype. As you can see, there are several bits and pieces to choose from, where the blue represent the elements which can be added, rearranged, and deleted on a given screen. </a:t>
            </a:r>
            <a:r>
              <a:rPr b="1" lang="en"/>
              <a:t>The functionality of our prototype </a:t>
            </a:r>
            <a:r>
              <a:rPr lang="en"/>
              <a:t>will be made more clear as I walk you guys through our task flows, which I plan to do next.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455ca56504_2_1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455ca56504_2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for our task flow, we started off with our simple task which was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p:cSld name="TITLE_1">
    <p:bg>
      <p:bgPr>
        <a:solidFill>
          <a:srgbClr val="FF9E00"/>
        </a:solidFill>
      </p:bgPr>
    </p:bg>
    <p:spTree>
      <p:nvGrpSpPr>
        <p:cNvPr id="95" name="Shape 95"/>
        <p:cNvGrpSpPr/>
        <p:nvPr/>
      </p:nvGrpSpPr>
      <p:grpSpPr>
        <a:xfrm>
          <a:off x="0" y="0"/>
          <a:ext cx="0" cy="0"/>
          <a:chOff x="0" y="0"/>
          <a:chExt cx="0" cy="0"/>
        </a:xfrm>
      </p:grpSpPr>
      <p:sp>
        <p:nvSpPr>
          <p:cNvPr id="96" name="Google Shape;96;p25"/>
          <p:cNvSpPr/>
          <p:nvPr/>
        </p:nvSpPr>
        <p:spPr>
          <a:xfrm>
            <a:off x="818063" y="805650"/>
            <a:ext cx="7507875" cy="3532200"/>
          </a:xfrm>
          <a:custGeom>
            <a:rect b="b" l="l" r="r" t="t"/>
            <a:pathLst>
              <a:path extrusionOk="0" h="141288" w="300315">
                <a:moveTo>
                  <a:pt x="121105" y="0"/>
                </a:moveTo>
                <a:lnTo>
                  <a:pt x="0" y="0"/>
                </a:lnTo>
                <a:lnTo>
                  <a:pt x="0" y="141288"/>
                </a:lnTo>
                <a:lnTo>
                  <a:pt x="300315" y="141288"/>
                </a:lnTo>
                <a:lnTo>
                  <a:pt x="300315" y="305"/>
                </a:lnTo>
                <a:lnTo>
                  <a:pt x="179211" y="305"/>
                </a:lnTo>
              </a:path>
            </a:pathLst>
          </a:custGeom>
          <a:noFill/>
          <a:ln cap="flat" cmpd="sng" w="152400">
            <a:solidFill>
              <a:srgbClr val="FFFFFF"/>
            </a:solidFill>
            <a:prstDash val="solid"/>
            <a:miter lim="8000"/>
            <a:headEnd len="med" w="med" type="none"/>
            <a:tailEnd len="med" w="med" type="none"/>
          </a:ln>
        </p:spPr>
      </p:sp>
      <p:sp>
        <p:nvSpPr>
          <p:cNvPr id="97" name="Google Shape;97;p25"/>
          <p:cNvSpPr txBox="1"/>
          <p:nvPr>
            <p:ph type="ctrTitle"/>
          </p:nvPr>
        </p:nvSpPr>
        <p:spPr>
          <a:xfrm>
            <a:off x="2296350" y="1991850"/>
            <a:ext cx="4551300" cy="1159800"/>
          </a:xfrm>
          <a:prstGeom prst="rect">
            <a:avLst/>
          </a:prstGeom>
        </p:spPr>
        <p:txBody>
          <a:bodyPr anchorCtr="0" anchor="ctr" bIns="91425" lIns="91425" spcFirstLastPara="1" rIns="91425" wrap="square" tIns="91425"/>
          <a:lstStyle>
            <a:lvl1pPr lvl="0" rtl="0" algn="ctr">
              <a:spcBef>
                <a:spcPts val="0"/>
              </a:spcBef>
              <a:spcAft>
                <a:spcPts val="0"/>
              </a:spcAft>
              <a:buClr>
                <a:srgbClr val="434343"/>
              </a:buClr>
              <a:buSzPts val="3000"/>
              <a:buNone/>
              <a:defRPr sz="3000">
                <a:solidFill>
                  <a:srgbClr val="434343"/>
                </a:solidFill>
              </a:defRPr>
            </a:lvl1pPr>
            <a:lvl2pPr lvl="1" rtl="0" algn="ctr">
              <a:spcBef>
                <a:spcPts val="0"/>
              </a:spcBef>
              <a:spcAft>
                <a:spcPts val="0"/>
              </a:spcAft>
              <a:buClr>
                <a:srgbClr val="434343"/>
              </a:buClr>
              <a:buSzPts val="3000"/>
              <a:buNone/>
              <a:defRPr sz="3000">
                <a:solidFill>
                  <a:srgbClr val="434343"/>
                </a:solidFill>
              </a:defRPr>
            </a:lvl2pPr>
            <a:lvl3pPr lvl="2" rtl="0" algn="ctr">
              <a:spcBef>
                <a:spcPts val="0"/>
              </a:spcBef>
              <a:spcAft>
                <a:spcPts val="0"/>
              </a:spcAft>
              <a:buClr>
                <a:srgbClr val="434343"/>
              </a:buClr>
              <a:buSzPts val="3000"/>
              <a:buNone/>
              <a:defRPr sz="3000">
                <a:solidFill>
                  <a:srgbClr val="434343"/>
                </a:solidFill>
              </a:defRPr>
            </a:lvl3pPr>
            <a:lvl4pPr lvl="3" rtl="0" algn="ctr">
              <a:spcBef>
                <a:spcPts val="0"/>
              </a:spcBef>
              <a:spcAft>
                <a:spcPts val="0"/>
              </a:spcAft>
              <a:buClr>
                <a:srgbClr val="434343"/>
              </a:buClr>
              <a:buSzPts val="3000"/>
              <a:buNone/>
              <a:defRPr sz="3000">
                <a:solidFill>
                  <a:srgbClr val="434343"/>
                </a:solidFill>
              </a:defRPr>
            </a:lvl4pPr>
            <a:lvl5pPr lvl="4" rtl="0" algn="ctr">
              <a:spcBef>
                <a:spcPts val="0"/>
              </a:spcBef>
              <a:spcAft>
                <a:spcPts val="0"/>
              </a:spcAft>
              <a:buClr>
                <a:srgbClr val="434343"/>
              </a:buClr>
              <a:buSzPts val="3000"/>
              <a:buNone/>
              <a:defRPr sz="3000">
                <a:solidFill>
                  <a:srgbClr val="434343"/>
                </a:solidFill>
              </a:defRPr>
            </a:lvl5pPr>
            <a:lvl6pPr lvl="5" rtl="0" algn="ctr">
              <a:spcBef>
                <a:spcPts val="0"/>
              </a:spcBef>
              <a:spcAft>
                <a:spcPts val="0"/>
              </a:spcAft>
              <a:buClr>
                <a:srgbClr val="434343"/>
              </a:buClr>
              <a:buSzPts val="3000"/>
              <a:buNone/>
              <a:defRPr sz="3000">
                <a:solidFill>
                  <a:srgbClr val="434343"/>
                </a:solidFill>
              </a:defRPr>
            </a:lvl6pPr>
            <a:lvl7pPr lvl="6" rtl="0" algn="ctr">
              <a:spcBef>
                <a:spcPts val="0"/>
              </a:spcBef>
              <a:spcAft>
                <a:spcPts val="0"/>
              </a:spcAft>
              <a:buClr>
                <a:srgbClr val="434343"/>
              </a:buClr>
              <a:buSzPts val="3000"/>
              <a:buNone/>
              <a:defRPr sz="3000">
                <a:solidFill>
                  <a:srgbClr val="434343"/>
                </a:solidFill>
              </a:defRPr>
            </a:lvl7pPr>
            <a:lvl8pPr lvl="7" rtl="0" algn="ctr">
              <a:spcBef>
                <a:spcPts val="0"/>
              </a:spcBef>
              <a:spcAft>
                <a:spcPts val="0"/>
              </a:spcAft>
              <a:buClr>
                <a:srgbClr val="434343"/>
              </a:buClr>
              <a:buSzPts val="3000"/>
              <a:buNone/>
              <a:defRPr sz="3000">
                <a:solidFill>
                  <a:srgbClr val="434343"/>
                </a:solidFill>
              </a:defRPr>
            </a:lvl8pPr>
            <a:lvl9pPr lvl="8" rtl="0" algn="ctr">
              <a:spcBef>
                <a:spcPts val="0"/>
              </a:spcBef>
              <a:spcAft>
                <a:spcPts val="0"/>
              </a:spcAft>
              <a:buClr>
                <a:srgbClr val="434343"/>
              </a:buClr>
              <a:buSzPts val="3000"/>
              <a:buNone/>
              <a:defRPr sz="3000">
                <a:solidFill>
                  <a:srgbClr val="434343"/>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_1">
    <p:bg>
      <p:bgPr>
        <a:solidFill>
          <a:srgbClr val="FF9E00"/>
        </a:solidFill>
      </p:bgPr>
    </p:bg>
    <p:spTree>
      <p:nvGrpSpPr>
        <p:cNvPr id="98" name="Shape 98"/>
        <p:cNvGrpSpPr/>
        <p:nvPr/>
      </p:nvGrpSpPr>
      <p:grpSpPr>
        <a:xfrm>
          <a:off x="0" y="0"/>
          <a:ext cx="0" cy="0"/>
          <a:chOff x="0" y="0"/>
          <a:chExt cx="0" cy="0"/>
        </a:xfrm>
      </p:grpSpPr>
      <p:sp>
        <p:nvSpPr>
          <p:cNvPr id="99" name="Google Shape;99;p26"/>
          <p:cNvSpPr/>
          <p:nvPr/>
        </p:nvSpPr>
        <p:spPr>
          <a:xfrm>
            <a:off x="818063" y="805650"/>
            <a:ext cx="7507875" cy="3532200"/>
          </a:xfrm>
          <a:custGeom>
            <a:rect b="b" l="l" r="r" t="t"/>
            <a:pathLst>
              <a:path extrusionOk="0" h="141288" w="300315">
                <a:moveTo>
                  <a:pt x="121105" y="0"/>
                </a:moveTo>
                <a:lnTo>
                  <a:pt x="0" y="0"/>
                </a:lnTo>
                <a:lnTo>
                  <a:pt x="0" y="141288"/>
                </a:lnTo>
                <a:lnTo>
                  <a:pt x="300315" y="141288"/>
                </a:lnTo>
                <a:lnTo>
                  <a:pt x="300315" y="305"/>
                </a:lnTo>
                <a:lnTo>
                  <a:pt x="179211" y="305"/>
                </a:lnTo>
              </a:path>
            </a:pathLst>
          </a:custGeom>
          <a:noFill/>
          <a:ln cap="flat" cmpd="sng" w="76200">
            <a:solidFill>
              <a:srgbClr val="FFFFFF"/>
            </a:solidFill>
            <a:prstDash val="solid"/>
            <a:miter lim="8000"/>
            <a:headEnd len="med" w="med" type="none"/>
            <a:tailEnd len="med" w="med" type="none"/>
          </a:ln>
        </p:spPr>
      </p:sp>
      <p:sp>
        <p:nvSpPr>
          <p:cNvPr id="100" name="Google Shape;100;p26"/>
          <p:cNvSpPr txBox="1"/>
          <p:nvPr>
            <p:ph type="ctrTitle"/>
          </p:nvPr>
        </p:nvSpPr>
        <p:spPr>
          <a:xfrm>
            <a:off x="1933200" y="2189999"/>
            <a:ext cx="5277600" cy="447600"/>
          </a:xfrm>
          <a:prstGeom prst="rect">
            <a:avLst/>
          </a:prstGeom>
        </p:spPr>
        <p:txBody>
          <a:bodyPr anchorCtr="0" anchor="b" bIns="91425" lIns="91425" spcFirstLastPara="1" rIns="91425" wrap="square" tIns="91425"/>
          <a:lstStyle>
            <a:lvl1pPr lvl="0" rtl="0" algn="ctr">
              <a:spcBef>
                <a:spcPts val="0"/>
              </a:spcBef>
              <a:spcAft>
                <a:spcPts val="0"/>
              </a:spcAft>
              <a:buClr>
                <a:srgbClr val="434343"/>
              </a:buClr>
              <a:buSzPts val="2400"/>
              <a:buNone/>
              <a:defRPr b="0" sz="2400">
                <a:solidFill>
                  <a:srgbClr val="434343"/>
                </a:solidFill>
              </a:defRPr>
            </a:lvl1pPr>
            <a:lvl2pPr lvl="1" rtl="0" algn="ctr">
              <a:spcBef>
                <a:spcPts val="0"/>
              </a:spcBef>
              <a:spcAft>
                <a:spcPts val="0"/>
              </a:spcAft>
              <a:buClr>
                <a:srgbClr val="434343"/>
              </a:buClr>
              <a:buSzPts val="2400"/>
              <a:buNone/>
              <a:defRPr b="0" sz="2400">
                <a:solidFill>
                  <a:srgbClr val="434343"/>
                </a:solidFill>
              </a:defRPr>
            </a:lvl2pPr>
            <a:lvl3pPr lvl="2" rtl="0" algn="ctr">
              <a:spcBef>
                <a:spcPts val="0"/>
              </a:spcBef>
              <a:spcAft>
                <a:spcPts val="0"/>
              </a:spcAft>
              <a:buClr>
                <a:srgbClr val="434343"/>
              </a:buClr>
              <a:buSzPts val="2400"/>
              <a:buNone/>
              <a:defRPr b="0" sz="2400">
                <a:solidFill>
                  <a:srgbClr val="434343"/>
                </a:solidFill>
              </a:defRPr>
            </a:lvl3pPr>
            <a:lvl4pPr lvl="3" rtl="0" algn="ctr">
              <a:spcBef>
                <a:spcPts val="0"/>
              </a:spcBef>
              <a:spcAft>
                <a:spcPts val="0"/>
              </a:spcAft>
              <a:buClr>
                <a:srgbClr val="434343"/>
              </a:buClr>
              <a:buSzPts val="2400"/>
              <a:buNone/>
              <a:defRPr b="0" sz="2400">
                <a:solidFill>
                  <a:srgbClr val="434343"/>
                </a:solidFill>
              </a:defRPr>
            </a:lvl4pPr>
            <a:lvl5pPr lvl="4" rtl="0" algn="ctr">
              <a:spcBef>
                <a:spcPts val="0"/>
              </a:spcBef>
              <a:spcAft>
                <a:spcPts val="0"/>
              </a:spcAft>
              <a:buClr>
                <a:srgbClr val="434343"/>
              </a:buClr>
              <a:buSzPts val="2400"/>
              <a:buNone/>
              <a:defRPr b="0" sz="2400">
                <a:solidFill>
                  <a:srgbClr val="434343"/>
                </a:solidFill>
              </a:defRPr>
            </a:lvl5pPr>
            <a:lvl6pPr lvl="5" rtl="0" algn="ctr">
              <a:spcBef>
                <a:spcPts val="0"/>
              </a:spcBef>
              <a:spcAft>
                <a:spcPts val="0"/>
              </a:spcAft>
              <a:buClr>
                <a:srgbClr val="434343"/>
              </a:buClr>
              <a:buSzPts val="2400"/>
              <a:buNone/>
              <a:defRPr b="0" sz="2400">
                <a:solidFill>
                  <a:srgbClr val="434343"/>
                </a:solidFill>
              </a:defRPr>
            </a:lvl6pPr>
            <a:lvl7pPr lvl="6" rtl="0" algn="ctr">
              <a:spcBef>
                <a:spcPts val="0"/>
              </a:spcBef>
              <a:spcAft>
                <a:spcPts val="0"/>
              </a:spcAft>
              <a:buClr>
                <a:srgbClr val="434343"/>
              </a:buClr>
              <a:buSzPts val="2400"/>
              <a:buNone/>
              <a:defRPr b="0" sz="2400">
                <a:solidFill>
                  <a:srgbClr val="434343"/>
                </a:solidFill>
              </a:defRPr>
            </a:lvl7pPr>
            <a:lvl8pPr lvl="7" rtl="0" algn="ctr">
              <a:spcBef>
                <a:spcPts val="0"/>
              </a:spcBef>
              <a:spcAft>
                <a:spcPts val="0"/>
              </a:spcAft>
              <a:buClr>
                <a:srgbClr val="434343"/>
              </a:buClr>
              <a:buSzPts val="2400"/>
              <a:buNone/>
              <a:defRPr b="0" sz="2400">
                <a:solidFill>
                  <a:srgbClr val="434343"/>
                </a:solidFill>
              </a:defRPr>
            </a:lvl8pPr>
            <a:lvl9pPr lvl="8" rtl="0" algn="ctr">
              <a:spcBef>
                <a:spcPts val="0"/>
              </a:spcBef>
              <a:spcAft>
                <a:spcPts val="0"/>
              </a:spcAft>
              <a:buClr>
                <a:srgbClr val="434343"/>
              </a:buClr>
              <a:buSzPts val="2400"/>
              <a:buNone/>
              <a:defRPr b="0" sz="2400">
                <a:solidFill>
                  <a:srgbClr val="434343"/>
                </a:solidFill>
              </a:defRPr>
            </a:lvl9pPr>
          </a:lstStyle>
          <a:p/>
        </p:txBody>
      </p:sp>
      <p:sp>
        <p:nvSpPr>
          <p:cNvPr id="101" name="Google Shape;101;p26"/>
          <p:cNvSpPr txBox="1"/>
          <p:nvPr>
            <p:ph idx="1" type="subTitle"/>
          </p:nvPr>
        </p:nvSpPr>
        <p:spPr>
          <a:xfrm>
            <a:off x="685800" y="2505901"/>
            <a:ext cx="7772400" cy="447600"/>
          </a:xfrm>
          <a:prstGeom prst="rect">
            <a:avLst/>
          </a:prstGeom>
        </p:spPr>
        <p:txBody>
          <a:bodyPr anchorCtr="0" anchor="t" bIns="91425" lIns="91425" spcFirstLastPara="1" rIns="91425" wrap="square" tIns="91425"/>
          <a:lstStyle>
            <a:lvl1pPr lvl="0" rtl="0" algn="ctr">
              <a:spcBef>
                <a:spcPts val="0"/>
              </a:spcBef>
              <a:spcAft>
                <a:spcPts val="0"/>
              </a:spcAft>
              <a:buClr>
                <a:srgbClr val="FFFFFF"/>
              </a:buClr>
              <a:buSzPts val="1800"/>
              <a:buNone/>
              <a:defRPr sz="1800">
                <a:solidFill>
                  <a:srgbClr val="FFFFFF"/>
                </a:solidFill>
              </a:defRPr>
            </a:lvl1pPr>
            <a:lvl2pPr lvl="1" rtl="0" algn="ctr">
              <a:spcBef>
                <a:spcPts val="1600"/>
              </a:spcBef>
              <a:spcAft>
                <a:spcPts val="0"/>
              </a:spcAft>
              <a:buClr>
                <a:srgbClr val="FFFFFF"/>
              </a:buClr>
              <a:buSzPts val="1400"/>
              <a:buNone/>
              <a:defRPr sz="1800">
                <a:solidFill>
                  <a:srgbClr val="FFFFFF"/>
                </a:solidFill>
              </a:defRPr>
            </a:lvl2pPr>
            <a:lvl3pPr lvl="2" rtl="0" algn="ctr">
              <a:spcBef>
                <a:spcPts val="1600"/>
              </a:spcBef>
              <a:spcAft>
                <a:spcPts val="0"/>
              </a:spcAft>
              <a:buClr>
                <a:srgbClr val="FFFFFF"/>
              </a:buClr>
              <a:buSzPts val="1800"/>
              <a:buNone/>
              <a:defRPr sz="1800">
                <a:solidFill>
                  <a:srgbClr val="FFFFFF"/>
                </a:solidFill>
              </a:defRPr>
            </a:lvl3pPr>
            <a:lvl4pPr lvl="3" rtl="0" algn="ctr">
              <a:spcBef>
                <a:spcPts val="1600"/>
              </a:spcBef>
              <a:spcAft>
                <a:spcPts val="0"/>
              </a:spcAft>
              <a:buClr>
                <a:srgbClr val="FFFFFF"/>
              </a:buClr>
              <a:buSzPts val="1400"/>
              <a:buNone/>
              <a:defRPr>
                <a:solidFill>
                  <a:srgbClr val="FFFFFF"/>
                </a:solidFill>
              </a:defRPr>
            </a:lvl4pPr>
            <a:lvl5pPr lvl="4" rtl="0" algn="ctr">
              <a:spcBef>
                <a:spcPts val="1600"/>
              </a:spcBef>
              <a:spcAft>
                <a:spcPts val="0"/>
              </a:spcAft>
              <a:buClr>
                <a:srgbClr val="FFFFFF"/>
              </a:buClr>
              <a:buSzPts val="1400"/>
              <a:buNone/>
              <a:defRPr>
                <a:solidFill>
                  <a:srgbClr val="FFFFFF"/>
                </a:solidFill>
              </a:defRPr>
            </a:lvl5pPr>
            <a:lvl6pPr lvl="5" rtl="0" algn="ctr">
              <a:spcBef>
                <a:spcPts val="1600"/>
              </a:spcBef>
              <a:spcAft>
                <a:spcPts val="0"/>
              </a:spcAft>
              <a:buClr>
                <a:srgbClr val="FFFFFF"/>
              </a:buClr>
              <a:buSzPts val="1400"/>
              <a:buNone/>
              <a:defRPr>
                <a:solidFill>
                  <a:srgbClr val="FFFFFF"/>
                </a:solidFill>
              </a:defRPr>
            </a:lvl6pPr>
            <a:lvl7pPr lvl="6" rtl="0" algn="ctr">
              <a:spcBef>
                <a:spcPts val="1600"/>
              </a:spcBef>
              <a:spcAft>
                <a:spcPts val="0"/>
              </a:spcAft>
              <a:buClr>
                <a:srgbClr val="FFFFFF"/>
              </a:buClr>
              <a:buSzPts val="1400"/>
              <a:buNone/>
              <a:defRPr>
                <a:solidFill>
                  <a:srgbClr val="FFFFFF"/>
                </a:solidFill>
              </a:defRPr>
            </a:lvl7pPr>
            <a:lvl8pPr lvl="7" rtl="0" algn="ctr">
              <a:spcBef>
                <a:spcPts val="1600"/>
              </a:spcBef>
              <a:spcAft>
                <a:spcPts val="0"/>
              </a:spcAft>
              <a:buClr>
                <a:srgbClr val="FFFFFF"/>
              </a:buClr>
              <a:buSzPts val="1400"/>
              <a:buNone/>
              <a:defRPr>
                <a:solidFill>
                  <a:srgbClr val="FFFFFF"/>
                </a:solidFill>
              </a:defRPr>
            </a:lvl8pPr>
            <a:lvl9pPr lvl="8" rtl="0" algn="ctr">
              <a:spcBef>
                <a:spcPts val="1600"/>
              </a:spcBef>
              <a:spcAft>
                <a:spcPts val="1600"/>
              </a:spcAft>
              <a:buClr>
                <a:srgbClr val="FFFFFF"/>
              </a:buClr>
              <a:buSzPts val="1400"/>
              <a:buNone/>
              <a:defRPr>
                <a:solidFill>
                  <a:srgbClr val="FFFFFF"/>
                </a:solidFill>
              </a:defRPr>
            </a:lvl9pPr>
          </a:lstStyle>
          <a:p/>
        </p:txBody>
      </p:sp>
      <p:sp>
        <p:nvSpPr>
          <p:cNvPr id="102" name="Google Shape;102;p26"/>
          <p:cNvSpPr txBox="1"/>
          <p:nvPr>
            <p:ph idx="12" type="sldNum"/>
          </p:nvPr>
        </p:nvSpPr>
        <p:spPr>
          <a:xfrm>
            <a:off x="-125" y="4337850"/>
            <a:ext cx="9144000" cy="8055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_1">
    <p:bg>
      <p:bgPr>
        <a:solidFill>
          <a:srgbClr val="434343"/>
        </a:solidFill>
      </p:bgPr>
    </p:bg>
    <p:spTree>
      <p:nvGrpSpPr>
        <p:cNvPr id="103" name="Shape 103"/>
        <p:cNvGrpSpPr/>
        <p:nvPr/>
      </p:nvGrpSpPr>
      <p:grpSpPr>
        <a:xfrm>
          <a:off x="0" y="0"/>
          <a:ext cx="0" cy="0"/>
          <a:chOff x="0" y="0"/>
          <a:chExt cx="0" cy="0"/>
        </a:xfrm>
      </p:grpSpPr>
      <p:sp>
        <p:nvSpPr>
          <p:cNvPr id="104" name="Google Shape;104;p27"/>
          <p:cNvSpPr/>
          <p:nvPr/>
        </p:nvSpPr>
        <p:spPr>
          <a:xfrm>
            <a:off x="818063" y="805650"/>
            <a:ext cx="7507875" cy="3532200"/>
          </a:xfrm>
          <a:custGeom>
            <a:rect b="b" l="l" r="r" t="t"/>
            <a:pathLst>
              <a:path extrusionOk="0" h="141288" w="300315">
                <a:moveTo>
                  <a:pt x="121105" y="0"/>
                </a:moveTo>
                <a:lnTo>
                  <a:pt x="0" y="0"/>
                </a:lnTo>
                <a:lnTo>
                  <a:pt x="0" y="141288"/>
                </a:lnTo>
                <a:lnTo>
                  <a:pt x="300315" y="141288"/>
                </a:lnTo>
                <a:lnTo>
                  <a:pt x="300315" y="305"/>
                </a:lnTo>
                <a:lnTo>
                  <a:pt x="179211" y="305"/>
                </a:lnTo>
              </a:path>
            </a:pathLst>
          </a:custGeom>
          <a:noFill/>
          <a:ln cap="flat" cmpd="sng" w="76200">
            <a:solidFill>
              <a:srgbClr val="FF9E00"/>
            </a:solidFill>
            <a:prstDash val="solid"/>
            <a:miter lim="8000"/>
            <a:headEnd len="med" w="med" type="none"/>
            <a:tailEnd len="med" w="med" type="none"/>
          </a:ln>
        </p:spPr>
      </p:sp>
      <p:sp>
        <p:nvSpPr>
          <p:cNvPr id="105" name="Google Shape;105;p27"/>
          <p:cNvSpPr txBox="1"/>
          <p:nvPr>
            <p:ph idx="1" type="body"/>
          </p:nvPr>
        </p:nvSpPr>
        <p:spPr>
          <a:xfrm>
            <a:off x="2037600" y="2161800"/>
            <a:ext cx="5068800" cy="819900"/>
          </a:xfrm>
          <a:prstGeom prst="rect">
            <a:avLst/>
          </a:prstGeom>
        </p:spPr>
        <p:txBody>
          <a:bodyPr anchorCtr="0" anchor="ctr" bIns="91425" lIns="91425" spcFirstLastPara="1" rIns="91425" wrap="square" tIns="91425"/>
          <a:lstStyle>
            <a:lvl1pPr indent="-342900" lvl="0" marL="457200" rtl="0" algn="ctr">
              <a:spcBef>
                <a:spcPts val="0"/>
              </a:spcBef>
              <a:spcAft>
                <a:spcPts val="0"/>
              </a:spcAft>
              <a:buSzPts val="1800"/>
              <a:buChar char="●"/>
              <a:defRPr i="1" sz="1800">
                <a:solidFill>
                  <a:srgbClr val="CCCCCC"/>
                </a:solidFill>
              </a:defRPr>
            </a:lvl1pPr>
            <a:lvl2pPr indent="-317500" lvl="1" marL="914400" rtl="0" algn="ctr">
              <a:spcBef>
                <a:spcPts val="1600"/>
              </a:spcBef>
              <a:spcAft>
                <a:spcPts val="0"/>
              </a:spcAft>
              <a:buSzPts val="1400"/>
              <a:buChar char="○"/>
              <a:defRPr i="1" sz="1800">
                <a:solidFill>
                  <a:srgbClr val="CCCCCC"/>
                </a:solidFill>
              </a:defRPr>
            </a:lvl2pPr>
            <a:lvl3pPr indent="-342900" lvl="2" marL="1371600" rtl="0" algn="ctr">
              <a:spcBef>
                <a:spcPts val="1600"/>
              </a:spcBef>
              <a:spcAft>
                <a:spcPts val="0"/>
              </a:spcAft>
              <a:buSzPts val="1800"/>
              <a:buChar char="■"/>
              <a:defRPr i="1" sz="1800">
                <a:solidFill>
                  <a:srgbClr val="CCCCCC"/>
                </a:solidFill>
              </a:defRPr>
            </a:lvl3pPr>
            <a:lvl4pPr indent="-317500" lvl="3" marL="1828800" rtl="0" algn="ctr">
              <a:spcBef>
                <a:spcPts val="1600"/>
              </a:spcBef>
              <a:spcAft>
                <a:spcPts val="0"/>
              </a:spcAft>
              <a:buSzPts val="1400"/>
              <a:buChar char="●"/>
              <a:defRPr i="1">
                <a:solidFill>
                  <a:srgbClr val="CCCCCC"/>
                </a:solidFill>
              </a:defRPr>
            </a:lvl4pPr>
            <a:lvl5pPr indent="-317500" lvl="4" marL="2286000" rtl="0" algn="ctr">
              <a:spcBef>
                <a:spcPts val="1600"/>
              </a:spcBef>
              <a:spcAft>
                <a:spcPts val="0"/>
              </a:spcAft>
              <a:buSzPts val="1400"/>
              <a:buChar char="○"/>
              <a:defRPr i="1">
                <a:solidFill>
                  <a:srgbClr val="CCCCCC"/>
                </a:solidFill>
              </a:defRPr>
            </a:lvl5pPr>
            <a:lvl6pPr indent="-317500" lvl="5" marL="2743200" rtl="0" algn="ctr">
              <a:spcBef>
                <a:spcPts val="1600"/>
              </a:spcBef>
              <a:spcAft>
                <a:spcPts val="0"/>
              </a:spcAft>
              <a:buClr>
                <a:srgbClr val="CCCCCC"/>
              </a:buClr>
              <a:buSzPts val="1400"/>
              <a:buChar char="■"/>
              <a:defRPr i="1">
                <a:solidFill>
                  <a:srgbClr val="CCCCCC"/>
                </a:solidFill>
              </a:defRPr>
            </a:lvl6pPr>
            <a:lvl7pPr indent="-317500" lvl="6" marL="3200400" rtl="0" algn="ctr">
              <a:spcBef>
                <a:spcPts val="1600"/>
              </a:spcBef>
              <a:spcAft>
                <a:spcPts val="0"/>
              </a:spcAft>
              <a:buClr>
                <a:srgbClr val="CCCCCC"/>
              </a:buClr>
              <a:buSzPts val="1400"/>
              <a:buChar char="●"/>
              <a:defRPr i="1">
                <a:solidFill>
                  <a:srgbClr val="CCCCCC"/>
                </a:solidFill>
              </a:defRPr>
            </a:lvl7pPr>
            <a:lvl8pPr indent="-317500" lvl="7" marL="3657600" rtl="0" algn="ctr">
              <a:spcBef>
                <a:spcPts val="1600"/>
              </a:spcBef>
              <a:spcAft>
                <a:spcPts val="0"/>
              </a:spcAft>
              <a:buClr>
                <a:srgbClr val="CCCCCC"/>
              </a:buClr>
              <a:buSzPts val="1400"/>
              <a:buChar char="○"/>
              <a:defRPr i="1">
                <a:solidFill>
                  <a:srgbClr val="CCCCCC"/>
                </a:solidFill>
              </a:defRPr>
            </a:lvl8pPr>
            <a:lvl9pPr indent="-317500" lvl="8" marL="4114800" rtl="0" algn="ctr">
              <a:spcBef>
                <a:spcPts val="1600"/>
              </a:spcBef>
              <a:spcAft>
                <a:spcPts val="1600"/>
              </a:spcAft>
              <a:buClr>
                <a:srgbClr val="CCCCCC"/>
              </a:buClr>
              <a:buSzPts val="1400"/>
              <a:buChar char="■"/>
              <a:defRPr i="1">
                <a:solidFill>
                  <a:srgbClr val="CCCCCC"/>
                </a:solidFill>
              </a:defRPr>
            </a:lvl9pPr>
          </a:lstStyle>
          <a:p/>
        </p:txBody>
      </p:sp>
      <p:sp>
        <p:nvSpPr>
          <p:cNvPr id="106" name="Google Shape;106;p27"/>
          <p:cNvSpPr txBox="1"/>
          <p:nvPr/>
        </p:nvSpPr>
        <p:spPr>
          <a:xfrm>
            <a:off x="3853200" y="293593"/>
            <a:ext cx="14376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FF9E00"/>
                </a:solidFill>
                <a:latin typeface="Montserrat"/>
                <a:ea typeface="Montserrat"/>
                <a:cs typeface="Montserrat"/>
                <a:sym typeface="Montserrat"/>
              </a:rPr>
              <a:t>“</a:t>
            </a:r>
            <a:endParaRPr sz="9600">
              <a:solidFill>
                <a:srgbClr val="FF9E00"/>
              </a:solidFill>
              <a:latin typeface="Montserrat"/>
              <a:ea typeface="Montserrat"/>
              <a:cs typeface="Montserrat"/>
              <a:sym typeface="Montserrat"/>
            </a:endParaRPr>
          </a:p>
        </p:txBody>
      </p:sp>
      <p:sp>
        <p:nvSpPr>
          <p:cNvPr id="107" name="Google Shape;107;p27"/>
          <p:cNvSpPr txBox="1"/>
          <p:nvPr>
            <p:ph idx="12" type="sldNum"/>
          </p:nvPr>
        </p:nvSpPr>
        <p:spPr>
          <a:xfrm>
            <a:off x="-125" y="4337850"/>
            <a:ext cx="9144000" cy="805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inverse">
  <p:cSld name="BLANK_1">
    <p:bg>
      <p:bgPr>
        <a:solidFill>
          <a:srgbClr val="434343"/>
        </a:solidFill>
      </p:bgPr>
    </p:bg>
    <p:spTree>
      <p:nvGrpSpPr>
        <p:cNvPr id="108" name="Shape 108"/>
        <p:cNvGrpSpPr/>
        <p:nvPr/>
      </p:nvGrpSpPr>
      <p:grpSpPr>
        <a:xfrm>
          <a:off x="0" y="0"/>
          <a:ext cx="0" cy="0"/>
          <a:chOff x="0" y="0"/>
          <a:chExt cx="0" cy="0"/>
        </a:xfrm>
      </p:grpSpPr>
      <p:sp>
        <p:nvSpPr>
          <p:cNvPr id="109" name="Google Shape;109;p28"/>
          <p:cNvSpPr/>
          <p:nvPr/>
        </p:nvSpPr>
        <p:spPr>
          <a:xfrm>
            <a:off x="558125" y="550425"/>
            <a:ext cx="8028198" cy="4042637"/>
          </a:xfrm>
          <a:custGeom>
            <a:rect b="b" l="l" r="r" t="t"/>
            <a:pathLst>
              <a:path extrusionOk="0" h="183798" w="344965">
                <a:moveTo>
                  <a:pt x="144041" y="38"/>
                </a:moveTo>
                <a:lnTo>
                  <a:pt x="0" y="0"/>
                </a:lnTo>
                <a:lnTo>
                  <a:pt x="0" y="183798"/>
                </a:lnTo>
                <a:lnTo>
                  <a:pt x="344965" y="183798"/>
                </a:lnTo>
                <a:lnTo>
                  <a:pt x="344965" y="0"/>
                </a:lnTo>
                <a:lnTo>
                  <a:pt x="202146" y="38"/>
                </a:lnTo>
              </a:path>
            </a:pathLst>
          </a:custGeom>
          <a:noFill/>
          <a:ln cap="flat" cmpd="sng" w="76200">
            <a:solidFill>
              <a:srgbClr val="FFFFFF"/>
            </a:solidFill>
            <a:prstDash val="solid"/>
            <a:miter lim="8000"/>
            <a:headEnd len="med" w="med" type="none"/>
            <a:tailEnd len="med" w="med" type="none"/>
          </a:ln>
        </p:spPr>
      </p:sp>
      <p:sp>
        <p:nvSpPr>
          <p:cNvPr id="110" name="Google Shape;110;p28"/>
          <p:cNvSpPr txBox="1"/>
          <p:nvPr>
            <p:ph idx="12" type="sldNum"/>
          </p:nvPr>
        </p:nvSpPr>
        <p:spPr>
          <a:xfrm>
            <a:off x="-125" y="4593050"/>
            <a:ext cx="9144000" cy="5505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111" name="Shape 111"/>
        <p:cNvGrpSpPr/>
        <p:nvPr/>
      </p:nvGrpSpPr>
      <p:grpSpPr>
        <a:xfrm>
          <a:off x="0" y="0"/>
          <a:ext cx="0" cy="0"/>
          <a:chOff x="0" y="0"/>
          <a:chExt cx="0" cy="0"/>
        </a:xfrm>
      </p:grpSpPr>
      <p:sp>
        <p:nvSpPr>
          <p:cNvPr id="112" name="Google Shape;112;p29"/>
          <p:cNvSpPr/>
          <p:nvPr/>
        </p:nvSpPr>
        <p:spPr>
          <a:xfrm>
            <a:off x="259950" y="274275"/>
            <a:ext cx="8624125" cy="4594950"/>
          </a:xfrm>
          <a:custGeom>
            <a:rect b="b" l="l" r="r" t="t"/>
            <a:pathLst>
              <a:path extrusionOk="0" h="183798" w="344965">
                <a:moveTo>
                  <a:pt x="114070" y="38"/>
                </a:moveTo>
                <a:lnTo>
                  <a:pt x="0" y="0"/>
                </a:lnTo>
                <a:lnTo>
                  <a:pt x="0" y="183798"/>
                </a:lnTo>
                <a:lnTo>
                  <a:pt x="344965" y="183798"/>
                </a:lnTo>
                <a:lnTo>
                  <a:pt x="344965" y="0"/>
                </a:lnTo>
                <a:lnTo>
                  <a:pt x="231506" y="0"/>
                </a:lnTo>
              </a:path>
            </a:pathLst>
          </a:custGeom>
          <a:noFill/>
          <a:ln cap="flat" cmpd="sng" w="76200">
            <a:solidFill>
              <a:srgbClr val="FF9E00"/>
            </a:solidFill>
            <a:prstDash val="solid"/>
            <a:miter lim="8000"/>
            <a:headEnd len="med" w="med" type="none"/>
            <a:tailEnd len="med" w="med" type="none"/>
          </a:ln>
        </p:spPr>
      </p:sp>
      <p:sp>
        <p:nvSpPr>
          <p:cNvPr id="113" name="Google Shape;113;p29"/>
          <p:cNvSpPr txBox="1"/>
          <p:nvPr>
            <p:ph type="title"/>
          </p:nvPr>
        </p:nvSpPr>
        <p:spPr>
          <a:xfrm>
            <a:off x="3241650" y="91566"/>
            <a:ext cx="2660700" cy="7338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4" name="Google Shape;114;p29"/>
          <p:cNvSpPr txBox="1"/>
          <p:nvPr>
            <p:ph idx="1" type="body"/>
          </p:nvPr>
        </p:nvSpPr>
        <p:spPr>
          <a:xfrm>
            <a:off x="753900" y="971550"/>
            <a:ext cx="2440500" cy="32415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sz="1800"/>
            </a:lvl1pPr>
            <a:lvl2pPr indent="-317500" lvl="1" marL="914400" rtl="0">
              <a:spcBef>
                <a:spcPts val="1600"/>
              </a:spcBef>
              <a:spcAft>
                <a:spcPts val="0"/>
              </a:spcAft>
              <a:buSzPts val="1400"/>
              <a:buChar char="○"/>
              <a:defRPr sz="1800"/>
            </a:lvl2pPr>
            <a:lvl3pPr indent="-342900" lvl="2" marL="1371600" rtl="0">
              <a:spcBef>
                <a:spcPts val="1600"/>
              </a:spcBef>
              <a:spcAft>
                <a:spcPts val="0"/>
              </a:spcAft>
              <a:buSzPts val="1800"/>
              <a:buChar char="■"/>
              <a:defRPr sz="1800"/>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15" name="Google Shape;115;p29"/>
          <p:cNvSpPr txBox="1"/>
          <p:nvPr>
            <p:ph idx="2" type="body"/>
          </p:nvPr>
        </p:nvSpPr>
        <p:spPr>
          <a:xfrm>
            <a:off x="3319596" y="971550"/>
            <a:ext cx="2440500" cy="32415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sz="1800"/>
            </a:lvl1pPr>
            <a:lvl2pPr indent="-317500" lvl="1" marL="914400" rtl="0">
              <a:spcBef>
                <a:spcPts val="1600"/>
              </a:spcBef>
              <a:spcAft>
                <a:spcPts val="0"/>
              </a:spcAft>
              <a:buSzPts val="1400"/>
              <a:buChar char="○"/>
              <a:defRPr sz="1800"/>
            </a:lvl2pPr>
            <a:lvl3pPr indent="-342900" lvl="2" marL="1371600" rtl="0">
              <a:spcBef>
                <a:spcPts val="1600"/>
              </a:spcBef>
              <a:spcAft>
                <a:spcPts val="0"/>
              </a:spcAft>
              <a:buSzPts val="1800"/>
              <a:buChar char="■"/>
              <a:defRPr sz="1800"/>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16" name="Google Shape;116;p29"/>
          <p:cNvSpPr txBox="1"/>
          <p:nvPr>
            <p:ph idx="3" type="body"/>
          </p:nvPr>
        </p:nvSpPr>
        <p:spPr>
          <a:xfrm>
            <a:off x="5885292" y="971550"/>
            <a:ext cx="2440500" cy="32415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sz="1800"/>
            </a:lvl1pPr>
            <a:lvl2pPr indent="-317500" lvl="1" marL="914400" rtl="0">
              <a:spcBef>
                <a:spcPts val="1600"/>
              </a:spcBef>
              <a:spcAft>
                <a:spcPts val="0"/>
              </a:spcAft>
              <a:buSzPts val="1400"/>
              <a:buChar char="○"/>
              <a:defRPr sz="1800"/>
            </a:lvl2pPr>
            <a:lvl3pPr indent="-342900" lvl="2" marL="1371600" rtl="0">
              <a:spcBef>
                <a:spcPts val="1600"/>
              </a:spcBef>
              <a:spcAft>
                <a:spcPts val="0"/>
              </a:spcAft>
              <a:buSzPts val="1800"/>
              <a:buChar char="■"/>
              <a:defRPr sz="1800"/>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17" name="Google Shape;117;p29"/>
          <p:cNvSpPr txBox="1"/>
          <p:nvPr>
            <p:ph idx="12" type="sldNum"/>
          </p:nvPr>
        </p:nvSpPr>
        <p:spPr>
          <a:xfrm>
            <a:off x="-125" y="4869225"/>
            <a:ext cx="9144000" cy="2742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theme" Target="../theme/theme1.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Lst>
  <p:transition spd="med">
    <p:push dir="r"/>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1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image" Target="../media/image11.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 Id="rId3" Type="http://schemas.openxmlformats.org/officeDocument/2006/relationships/image" Target="../media/image16.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121" name="Shape 121"/>
        <p:cNvGrpSpPr/>
        <p:nvPr/>
      </p:nvGrpSpPr>
      <p:grpSpPr>
        <a:xfrm>
          <a:off x="0" y="0"/>
          <a:ext cx="0" cy="0"/>
          <a:chOff x="0" y="0"/>
          <a:chExt cx="0" cy="0"/>
        </a:xfrm>
      </p:grpSpPr>
      <p:sp>
        <p:nvSpPr>
          <p:cNvPr id="122" name="Google Shape;122;p30"/>
          <p:cNvSpPr/>
          <p:nvPr/>
        </p:nvSpPr>
        <p:spPr>
          <a:xfrm>
            <a:off x="4141875" y="506425"/>
            <a:ext cx="860310" cy="504835"/>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Dancing Script"/>
              <a:ea typeface="Dancing Script"/>
              <a:cs typeface="Dancing Script"/>
              <a:sym typeface="Dancing Script"/>
            </a:endParaRPr>
          </a:p>
        </p:txBody>
      </p:sp>
      <p:sp>
        <p:nvSpPr>
          <p:cNvPr id="123" name="Google Shape;123;p30"/>
          <p:cNvSpPr txBox="1"/>
          <p:nvPr>
            <p:ph type="ctrTitle"/>
          </p:nvPr>
        </p:nvSpPr>
        <p:spPr>
          <a:xfrm>
            <a:off x="1237200" y="1610225"/>
            <a:ext cx="6669600" cy="11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chemeClr val="lt1"/>
                </a:solidFill>
                <a:latin typeface="Alegreya"/>
                <a:ea typeface="Alegreya"/>
                <a:cs typeface="Alegreya"/>
                <a:sym typeface="Alegreya"/>
              </a:rPr>
              <a:t>Low-Fi Prototyping</a:t>
            </a:r>
            <a:endParaRPr b="1" sz="5000">
              <a:solidFill>
                <a:schemeClr val="lt1"/>
              </a:solidFill>
              <a:latin typeface="Alegreya"/>
              <a:ea typeface="Alegreya"/>
              <a:cs typeface="Alegreya"/>
              <a:sym typeface="Alegreya"/>
            </a:endParaRPr>
          </a:p>
        </p:txBody>
      </p:sp>
      <p:sp>
        <p:nvSpPr>
          <p:cNvPr id="124" name="Google Shape;124;p30"/>
          <p:cNvSpPr txBox="1"/>
          <p:nvPr>
            <p:ph idx="4294967295" type="body"/>
          </p:nvPr>
        </p:nvSpPr>
        <p:spPr>
          <a:xfrm>
            <a:off x="865075" y="3039700"/>
            <a:ext cx="7413900" cy="78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2200">
                <a:solidFill>
                  <a:srgbClr val="FFFFFF"/>
                </a:solidFill>
                <a:latin typeface="Alegreya"/>
                <a:ea typeface="Alegreya"/>
                <a:cs typeface="Alegreya"/>
                <a:sym typeface="Alegreya"/>
              </a:rPr>
              <a:t>Kendall Costello, Tina Jiang, Andrea Shulman, Steve Weyns</a:t>
            </a:r>
            <a:br>
              <a:rPr lang="en" sz="1900">
                <a:solidFill>
                  <a:srgbClr val="FFFFFF"/>
                </a:solidFill>
                <a:latin typeface="Handlee"/>
                <a:ea typeface="Handlee"/>
                <a:cs typeface="Handlee"/>
                <a:sym typeface="Handlee"/>
              </a:rPr>
            </a:br>
            <a:endParaRPr sz="1900">
              <a:solidFill>
                <a:srgbClr val="FFFFFF"/>
              </a:solidFill>
              <a:latin typeface="Handlee"/>
              <a:ea typeface="Handlee"/>
              <a:cs typeface="Handlee"/>
              <a:sym typeface="Handle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177" name="Shape 177"/>
        <p:cNvGrpSpPr/>
        <p:nvPr/>
      </p:nvGrpSpPr>
      <p:grpSpPr>
        <a:xfrm>
          <a:off x="0" y="0"/>
          <a:ext cx="0" cy="0"/>
          <a:chOff x="0" y="0"/>
          <a:chExt cx="0" cy="0"/>
        </a:xfrm>
      </p:grpSpPr>
      <p:sp>
        <p:nvSpPr>
          <p:cNvPr id="178" name="Google Shape;178;p39"/>
          <p:cNvSpPr/>
          <p:nvPr/>
        </p:nvSpPr>
        <p:spPr>
          <a:xfrm>
            <a:off x="4141875" y="506425"/>
            <a:ext cx="860310" cy="504835"/>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79" name="Google Shape;179;p39"/>
          <p:cNvSpPr txBox="1"/>
          <p:nvPr/>
        </p:nvSpPr>
        <p:spPr>
          <a:xfrm>
            <a:off x="1192700" y="1192700"/>
            <a:ext cx="2099700" cy="50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chemeClr val="lt1"/>
                </a:solidFill>
                <a:latin typeface="Alegreya"/>
                <a:ea typeface="Alegreya"/>
                <a:cs typeface="Alegreya"/>
                <a:sym typeface="Alegreya"/>
              </a:rPr>
              <a:t>Simple Task </a:t>
            </a:r>
            <a:endParaRPr sz="2500">
              <a:solidFill>
                <a:schemeClr val="lt1"/>
              </a:solidFill>
              <a:latin typeface="Alegreya"/>
              <a:ea typeface="Alegreya"/>
              <a:cs typeface="Alegreya"/>
              <a:sym typeface="Alegreya"/>
            </a:endParaRPr>
          </a:p>
        </p:txBody>
      </p:sp>
      <p:sp>
        <p:nvSpPr>
          <p:cNvPr id="180" name="Google Shape;180;p39"/>
          <p:cNvSpPr txBox="1"/>
          <p:nvPr/>
        </p:nvSpPr>
        <p:spPr>
          <a:xfrm>
            <a:off x="1430400" y="2190425"/>
            <a:ext cx="6270900" cy="91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chemeClr val="lt1"/>
                </a:solidFill>
                <a:latin typeface="Alegreya"/>
                <a:ea typeface="Alegreya"/>
                <a:cs typeface="Alegreya"/>
                <a:sym typeface="Alegreya"/>
              </a:rPr>
              <a:t>Creating mementos at the time of/day of</a:t>
            </a:r>
            <a:endParaRPr b="1" sz="2500">
              <a:solidFill>
                <a:schemeClr val="lt1"/>
              </a:solidFill>
              <a:latin typeface="Alegreya"/>
              <a:ea typeface="Alegreya"/>
              <a:cs typeface="Alegreya"/>
              <a:sym typeface="Alegrey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184" name="Shape 184"/>
        <p:cNvGrpSpPr/>
        <p:nvPr/>
      </p:nvGrpSpPr>
      <p:grpSpPr>
        <a:xfrm>
          <a:off x="0" y="0"/>
          <a:ext cx="0" cy="0"/>
          <a:chOff x="0" y="0"/>
          <a:chExt cx="0" cy="0"/>
        </a:xfrm>
      </p:grpSpPr>
      <p:pic>
        <p:nvPicPr>
          <p:cNvPr id="185" name="Google Shape;185;p40"/>
          <p:cNvPicPr preferRelativeResize="0"/>
          <p:nvPr/>
        </p:nvPicPr>
        <p:blipFill rotWithShape="1">
          <a:blip r:embed="rId3">
            <a:alphaModFix/>
          </a:blip>
          <a:srcRect b="8561" l="10684" r="23239" t="1977"/>
          <a:stretch/>
        </p:blipFill>
        <p:spPr>
          <a:xfrm rot="-4">
            <a:off x="347400" y="881776"/>
            <a:ext cx="1717928" cy="3108071"/>
          </a:xfrm>
          <a:prstGeom prst="rect">
            <a:avLst/>
          </a:prstGeom>
          <a:noFill/>
          <a:ln>
            <a:noFill/>
          </a:ln>
        </p:spPr>
      </p:pic>
      <p:pic>
        <p:nvPicPr>
          <p:cNvPr id="186" name="Google Shape;186;p40"/>
          <p:cNvPicPr preferRelativeResize="0"/>
          <p:nvPr/>
        </p:nvPicPr>
        <p:blipFill rotWithShape="1">
          <a:blip r:embed="rId4">
            <a:alphaModFix/>
          </a:blip>
          <a:srcRect b="3390" l="13130" r="11664" t="6923"/>
          <a:stretch/>
        </p:blipFill>
        <p:spPr>
          <a:xfrm>
            <a:off x="3130287" y="850212"/>
            <a:ext cx="1883950" cy="3108076"/>
          </a:xfrm>
          <a:prstGeom prst="rect">
            <a:avLst/>
          </a:prstGeom>
          <a:noFill/>
          <a:ln>
            <a:noFill/>
          </a:ln>
        </p:spPr>
      </p:pic>
      <p:sp>
        <p:nvSpPr>
          <p:cNvPr id="187" name="Google Shape;187;p40"/>
          <p:cNvSpPr txBox="1"/>
          <p:nvPr/>
        </p:nvSpPr>
        <p:spPr>
          <a:xfrm>
            <a:off x="217025" y="4080025"/>
            <a:ext cx="7628400" cy="5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FFFFFF"/>
                </a:solidFill>
                <a:latin typeface="Alegreya"/>
                <a:ea typeface="Alegreya"/>
                <a:cs typeface="Alegreya"/>
                <a:sym typeface="Alegreya"/>
              </a:rPr>
              <a:t>Task 1: Creating Memories at the time of/day of</a:t>
            </a:r>
            <a:endParaRPr b="1" sz="2500">
              <a:solidFill>
                <a:srgbClr val="FFFFFF"/>
              </a:solidFill>
              <a:latin typeface="Alegreya"/>
              <a:ea typeface="Alegreya"/>
              <a:cs typeface="Alegreya"/>
              <a:sym typeface="Alegreya"/>
            </a:endParaRPr>
          </a:p>
        </p:txBody>
      </p:sp>
      <p:cxnSp>
        <p:nvCxnSpPr>
          <p:cNvPr id="188" name="Google Shape;188;p40"/>
          <p:cNvCxnSpPr/>
          <p:nvPr/>
        </p:nvCxnSpPr>
        <p:spPr>
          <a:xfrm>
            <a:off x="-12" y="4665925"/>
            <a:ext cx="6825600" cy="0"/>
          </a:xfrm>
          <a:prstGeom prst="straightConnector1">
            <a:avLst/>
          </a:prstGeom>
          <a:noFill/>
          <a:ln cap="flat" cmpd="sng" w="9525">
            <a:solidFill>
              <a:srgbClr val="FFFFFF"/>
            </a:solidFill>
            <a:prstDash val="solid"/>
            <a:round/>
            <a:headEnd len="med" w="med" type="none"/>
            <a:tailEnd len="med" w="med" type="none"/>
          </a:ln>
        </p:spPr>
      </p:cxnSp>
      <p:pic>
        <p:nvPicPr>
          <p:cNvPr id="189" name="Google Shape;189;p40"/>
          <p:cNvPicPr preferRelativeResize="0"/>
          <p:nvPr/>
        </p:nvPicPr>
        <p:blipFill rotWithShape="1">
          <a:blip r:embed="rId5">
            <a:alphaModFix/>
          </a:blip>
          <a:srcRect b="0" l="12914" r="15256" t="1700"/>
          <a:stretch/>
        </p:blipFill>
        <p:spPr>
          <a:xfrm>
            <a:off x="6033450" y="883075"/>
            <a:ext cx="1811974" cy="3108101"/>
          </a:xfrm>
          <a:prstGeom prst="rect">
            <a:avLst/>
          </a:prstGeom>
          <a:noFill/>
          <a:ln>
            <a:noFill/>
          </a:ln>
        </p:spPr>
      </p:pic>
      <p:cxnSp>
        <p:nvCxnSpPr>
          <p:cNvPr id="190" name="Google Shape;190;p40"/>
          <p:cNvCxnSpPr/>
          <p:nvPr/>
        </p:nvCxnSpPr>
        <p:spPr>
          <a:xfrm>
            <a:off x="5201975" y="2190037"/>
            <a:ext cx="602700" cy="13200"/>
          </a:xfrm>
          <a:prstGeom prst="straightConnector1">
            <a:avLst/>
          </a:prstGeom>
          <a:noFill/>
          <a:ln cap="flat" cmpd="sng" w="28575">
            <a:solidFill>
              <a:srgbClr val="FFFFFF"/>
            </a:solidFill>
            <a:prstDash val="solid"/>
            <a:round/>
            <a:headEnd len="med" w="med" type="none"/>
            <a:tailEnd len="med" w="med" type="triangle"/>
          </a:ln>
        </p:spPr>
      </p:cxnSp>
      <p:sp>
        <p:nvSpPr>
          <p:cNvPr id="191" name="Google Shape;191;p40"/>
          <p:cNvSpPr txBox="1"/>
          <p:nvPr/>
        </p:nvSpPr>
        <p:spPr>
          <a:xfrm>
            <a:off x="455750" y="434050"/>
            <a:ext cx="1464900" cy="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40"/>
          <p:cNvSpPr txBox="1"/>
          <p:nvPr/>
        </p:nvSpPr>
        <p:spPr>
          <a:xfrm>
            <a:off x="224889" y="242875"/>
            <a:ext cx="1926600" cy="49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Alegreya"/>
                <a:ea typeface="Alegreya"/>
                <a:cs typeface="Alegreya"/>
                <a:sym typeface="Alegreya"/>
              </a:rPr>
              <a:t>Landing Screen</a:t>
            </a:r>
            <a:endParaRPr b="1" sz="2000">
              <a:solidFill>
                <a:srgbClr val="FFFFFF"/>
              </a:solidFill>
              <a:latin typeface="Alegreya"/>
              <a:ea typeface="Alegreya"/>
              <a:cs typeface="Alegreya"/>
              <a:sym typeface="Alegreya"/>
            </a:endParaRPr>
          </a:p>
        </p:txBody>
      </p:sp>
      <p:sp>
        <p:nvSpPr>
          <p:cNvPr id="193" name="Google Shape;193;p40"/>
          <p:cNvSpPr txBox="1"/>
          <p:nvPr/>
        </p:nvSpPr>
        <p:spPr>
          <a:xfrm>
            <a:off x="3067914" y="242875"/>
            <a:ext cx="1926600" cy="49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Alegreya"/>
                <a:ea typeface="Alegreya"/>
                <a:cs typeface="Alegreya"/>
                <a:sym typeface="Alegreya"/>
              </a:rPr>
              <a:t>Menu</a:t>
            </a:r>
            <a:endParaRPr b="1" sz="2000">
              <a:solidFill>
                <a:srgbClr val="FFFFFF"/>
              </a:solidFill>
              <a:latin typeface="Alegreya"/>
              <a:ea typeface="Alegreya"/>
              <a:cs typeface="Alegreya"/>
              <a:sym typeface="Alegreya"/>
            </a:endParaRPr>
          </a:p>
        </p:txBody>
      </p:sp>
      <p:sp>
        <p:nvSpPr>
          <p:cNvPr id="194" name="Google Shape;194;p40"/>
          <p:cNvSpPr txBox="1"/>
          <p:nvPr/>
        </p:nvSpPr>
        <p:spPr>
          <a:xfrm>
            <a:off x="5722628" y="229275"/>
            <a:ext cx="2433600" cy="49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Alegreya"/>
                <a:ea typeface="Alegreya"/>
                <a:cs typeface="Alegreya"/>
                <a:sym typeface="Alegreya"/>
              </a:rPr>
              <a:t>Adding a Medium</a:t>
            </a:r>
            <a:endParaRPr b="1" sz="2000">
              <a:solidFill>
                <a:srgbClr val="FFFFFF"/>
              </a:solidFill>
              <a:latin typeface="Alegreya"/>
              <a:ea typeface="Alegreya"/>
              <a:cs typeface="Alegreya"/>
              <a:sym typeface="Alegreya"/>
            </a:endParaRPr>
          </a:p>
        </p:txBody>
      </p:sp>
      <p:cxnSp>
        <p:nvCxnSpPr>
          <p:cNvPr id="195" name="Google Shape;195;p40"/>
          <p:cNvCxnSpPr/>
          <p:nvPr/>
        </p:nvCxnSpPr>
        <p:spPr>
          <a:xfrm>
            <a:off x="2339838" y="2190024"/>
            <a:ext cx="602700" cy="13200"/>
          </a:xfrm>
          <a:prstGeom prst="straightConnector1">
            <a:avLst/>
          </a:prstGeom>
          <a:noFill/>
          <a:ln cap="flat" cmpd="sng" w="28575">
            <a:solidFill>
              <a:srgbClr val="FFFFFF"/>
            </a:solidFill>
            <a:prstDash val="solid"/>
            <a:round/>
            <a:headEnd len="med" w="med" type="none"/>
            <a:tailEnd len="med" w="med" type="triangle"/>
          </a:ln>
        </p:spPr>
      </p:cxnSp>
      <p:cxnSp>
        <p:nvCxnSpPr>
          <p:cNvPr id="196" name="Google Shape;196;p40"/>
          <p:cNvCxnSpPr/>
          <p:nvPr/>
        </p:nvCxnSpPr>
        <p:spPr>
          <a:xfrm>
            <a:off x="8088900" y="2190037"/>
            <a:ext cx="602700" cy="13200"/>
          </a:xfrm>
          <a:prstGeom prst="straightConnector1">
            <a:avLst/>
          </a:prstGeom>
          <a:noFill/>
          <a:ln cap="flat" cmpd="sng" w="28575">
            <a:solidFill>
              <a:srgbClr val="FFFFFF"/>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200" name="Shape 200"/>
        <p:cNvGrpSpPr/>
        <p:nvPr/>
      </p:nvGrpSpPr>
      <p:grpSpPr>
        <a:xfrm>
          <a:off x="0" y="0"/>
          <a:ext cx="0" cy="0"/>
          <a:chOff x="0" y="0"/>
          <a:chExt cx="0" cy="0"/>
        </a:xfrm>
      </p:grpSpPr>
      <p:sp>
        <p:nvSpPr>
          <p:cNvPr id="201" name="Google Shape;201;p41"/>
          <p:cNvSpPr txBox="1"/>
          <p:nvPr/>
        </p:nvSpPr>
        <p:spPr>
          <a:xfrm>
            <a:off x="217025" y="4080025"/>
            <a:ext cx="7628400" cy="5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FFFFFF"/>
                </a:solidFill>
                <a:latin typeface="Alegreya"/>
                <a:ea typeface="Alegreya"/>
                <a:cs typeface="Alegreya"/>
                <a:sym typeface="Alegreya"/>
              </a:rPr>
              <a:t>Task 1: Creating Memories at the time of/day of</a:t>
            </a:r>
            <a:endParaRPr b="1" sz="2500">
              <a:solidFill>
                <a:srgbClr val="FFFFFF"/>
              </a:solidFill>
              <a:latin typeface="Alegreya"/>
              <a:ea typeface="Alegreya"/>
              <a:cs typeface="Alegreya"/>
              <a:sym typeface="Alegreya"/>
            </a:endParaRPr>
          </a:p>
        </p:txBody>
      </p:sp>
      <p:cxnSp>
        <p:nvCxnSpPr>
          <p:cNvPr id="202" name="Google Shape;202;p41"/>
          <p:cNvCxnSpPr/>
          <p:nvPr/>
        </p:nvCxnSpPr>
        <p:spPr>
          <a:xfrm>
            <a:off x="-12" y="4665925"/>
            <a:ext cx="6825600" cy="0"/>
          </a:xfrm>
          <a:prstGeom prst="straightConnector1">
            <a:avLst/>
          </a:prstGeom>
          <a:noFill/>
          <a:ln cap="flat" cmpd="sng" w="9525">
            <a:solidFill>
              <a:srgbClr val="FFFFFF"/>
            </a:solidFill>
            <a:prstDash val="solid"/>
            <a:round/>
            <a:headEnd len="med" w="med" type="none"/>
            <a:tailEnd len="med" w="med" type="none"/>
          </a:ln>
        </p:spPr>
      </p:cxnSp>
      <p:cxnSp>
        <p:nvCxnSpPr>
          <p:cNvPr id="203" name="Google Shape;203;p41"/>
          <p:cNvCxnSpPr/>
          <p:nvPr/>
        </p:nvCxnSpPr>
        <p:spPr>
          <a:xfrm>
            <a:off x="5201975" y="2190037"/>
            <a:ext cx="602700" cy="13200"/>
          </a:xfrm>
          <a:prstGeom prst="straightConnector1">
            <a:avLst/>
          </a:prstGeom>
          <a:noFill/>
          <a:ln cap="flat" cmpd="sng" w="28575">
            <a:solidFill>
              <a:srgbClr val="FFFFFF"/>
            </a:solidFill>
            <a:prstDash val="solid"/>
            <a:round/>
            <a:headEnd len="med" w="med" type="none"/>
            <a:tailEnd len="med" w="med" type="triangle"/>
          </a:ln>
        </p:spPr>
      </p:cxnSp>
      <p:sp>
        <p:nvSpPr>
          <p:cNvPr id="204" name="Google Shape;204;p41"/>
          <p:cNvSpPr txBox="1"/>
          <p:nvPr/>
        </p:nvSpPr>
        <p:spPr>
          <a:xfrm>
            <a:off x="455750" y="434050"/>
            <a:ext cx="1464900" cy="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1"/>
          <p:cNvSpPr txBox="1"/>
          <p:nvPr/>
        </p:nvSpPr>
        <p:spPr>
          <a:xfrm>
            <a:off x="224889" y="242875"/>
            <a:ext cx="1926600" cy="49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Alegreya"/>
                <a:ea typeface="Alegreya"/>
                <a:cs typeface="Alegreya"/>
                <a:sym typeface="Alegreya"/>
              </a:rPr>
              <a:t>Menu</a:t>
            </a:r>
            <a:endParaRPr b="1" sz="2000">
              <a:solidFill>
                <a:srgbClr val="FFFFFF"/>
              </a:solidFill>
              <a:latin typeface="Alegreya"/>
              <a:ea typeface="Alegreya"/>
              <a:cs typeface="Alegreya"/>
              <a:sym typeface="Alegreya"/>
            </a:endParaRPr>
          </a:p>
        </p:txBody>
      </p:sp>
      <p:sp>
        <p:nvSpPr>
          <p:cNvPr id="206" name="Google Shape;206;p41"/>
          <p:cNvSpPr txBox="1"/>
          <p:nvPr/>
        </p:nvSpPr>
        <p:spPr>
          <a:xfrm>
            <a:off x="2980264" y="242850"/>
            <a:ext cx="2184000" cy="49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Alegreya"/>
                <a:ea typeface="Alegreya"/>
                <a:cs typeface="Alegreya"/>
                <a:sym typeface="Alegreya"/>
              </a:rPr>
              <a:t>Adding a Medium</a:t>
            </a:r>
            <a:endParaRPr b="1" sz="2000">
              <a:solidFill>
                <a:srgbClr val="FFFFFF"/>
              </a:solidFill>
              <a:latin typeface="Alegreya"/>
              <a:ea typeface="Alegreya"/>
              <a:cs typeface="Alegreya"/>
              <a:sym typeface="Alegreya"/>
            </a:endParaRPr>
          </a:p>
        </p:txBody>
      </p:sp>
      <p:sp>
        <p:nvSpPr>
          <p:cNvPr id="207" name="Google Shape;207;p41"/>
          <p:cNvSpPr txBox="1"/>
          <p:nvPr/>
        </p:nvSpPr>
        <p:spPr>
          <a:xfrm>
            <a:off x="5722628" y="229275"/>
            <a:ext cx="2433600" cy="49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Alegreya"/>
                <a:ea typeface="Alegreya"/>
                <a:cs typeface="Alegreya"/>
                <a:sym typeface="Alegreya"/>
              </a:rPr>
              <a:t>Working Collection</a:t>
            </a:r>
            <a:endParaRPr b="1" sz="2000">
              <a:solidFill>
                <a:srgbClr val="FFFFFF"/>
              </a:solidFill>
              <a:latin typeface="Alegreya"/>
              <a:ea typeface="Alegreya"/>
              <a:cs typeface="Alegreya"/>
              <a:sym typeface="Alegreya"/>
            </a:endParaRPr>
          </a:p>
        </p:txBody>
      </p:sp>
      <p:cxnSp>
        <p:nvCxnSpPr>
          <p:cNvPr id="208" name="Google Shape;208;p41"/>
          <p:cNvCxnSpPr/>
          <p:nvPr/>
        </p:nvCxnSpPr>
        <p:spPr>
          <a:xfrm>
            <a:off x="2339838" y="2190024"/>
            <a:ext cx="602700" cy="13200"/>
          </a:xfrm>
          <a:prstGeom prst="straightConnector1">
            <a:avLst/>
          </a:prstGeom>
          <a:noFill/>
          <a:ln cap="flat" cmpd="sng" w="28575">
            <a:solidFill>
              <a:srgbClr val="FFFFFF"/>
            </a:solidFill>
            <a:prstDash val="solid"/>
            <a:round/>
            <a:headEnd len="med" w="med" type="none"/>
            <a:tailEnd len="med" w="med" type="triangle"/>
          </a:ln>
        </p:spPr>
      </p:cxnSp>
      <p:pic>
        <p:nvPicPr>
          <p:cNvPr id="209" name="Google Shape;209;p41"/>
          <p:cNvPicPr preferRelativeResize="0"/>
          <p:nvPr/>
        </p:nvPicPr>
        <p:blipFill rotWithShape="1">
          <a:blip r:embed="rId3">
            <a:alphaModFix/>
          </a:blip>
          <a:srcRect b="3390" l="13130" r="11664" t="6923"/>
          <a:stretch/>
        </p:blipFill>
        <p:spPr>
          <a:xfrm>
            <a:off x="333050" y="782725"/>
            <a:ext cx="1883950" cy="3199649"/>
          </a:xfrm>
          <a:prstGeom prst="rect">
            <a:avLst/>
          </a:prstGeom>
          <a:noFill/>
          <a:ln>
            <a:noFill/>
          </a:ln>
        </p:spPr>
      </p:pic>
      <p:pic>
        <p:nvPicPr>
          <p:cNvPr id="210" name="Google Shape;210;p41"/>
          <p:cNvPicPr preferRelativeResize="0"/>
          <p:nvPr/>
        </p:nvPicPr>
        <p:blipFill rotWithShape="1">
          <a:blip r:embed="rId4">
            <a:alphaModFix/>
          </a:blip>
          <a:srcRect b="-2209" l="15727" r="9310" t="2210"/>
          <a:stretch/>
        </p:blipFill>
        <p:spPr>
          <a:xfrm>
            <a:off x="3108962" y="789510"/>
            <a:ext cx="1926601" cy="3243066"/>
          </a:xfrm>
          <a:prstGeom prst="rect">
            <a:avLst/>
          </a:prstGeom>
          <a:noFill/>
          <a:ln>
            <a:noFill/>
          </a:ln>
        </p:spPr>
      </p:pic>
      <p:pic>
        <p:nvPicPr>
          <p:cNvPr id="211" name="Google Shape;211;p41"/>
          <p:cNvPicPr preferRelativeResize="0"/>
          <p:nvPr/>
        </p:nvPicPr>
        <p:blipFill rotWithShape="1">
          <a:blip r:embed="rId5">
            <a:alphaModFix/>
          </a:blip>
          <a:srcRect b="0" l="13978" r="14079" t="0"/>
          <a:stretch/>
        </p:blipFill>
        <p:spPr>
          <a:xfrm>
            <a:off x="6000750" y="804413"/>
            <a:ext cx="1854974" cy="3199664"/>
          </a:xfrm>
          <a:prstGeom prst="rect">
            <a:avLst/>
          </a:prstGeom>
          <a:noFill/>
          <a:ln>
            <a:noFill/>
          </a:ln>
        </p:spPr>
      </p:pic>
      <p:cxnSp>
        <p:nvCxnSpPr>
          <p:cNvPr id="212" name="Google Shape;212;p41"/>
          <p:cNvCxnSpPr/>
          <p:nvPr/>
        </p:nvCxnSpPr>
        <p:spPr>
          <a:xfrm>
            <a:off x="8051800" y="2190037"/>
            <a:ext cx="602700" cy="13200"/>
          </a:xfrm>
          <a:prstGeom prst="straightConnector1">
            <a:avLst/>
          </a:prstGeom>
          <a:noFill/>
          <a:ln cap="flat" cmpd="sng" w="28575">
            <a:solidFill>
              <a:srgbClr val="FFFFFF"/>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216" name="Shape 216"/>
        <p:cNvGrpSpPr/>
        <p:nvPr/>
      </p:nvGrpSpPr>
      <p:grpSpPr>
        <a:xfrm>
          <a:off x="0" y="0"/>
          <a:ext cx="0" cy="0"/>
          <a:chOff x="0" y="0"/>
          <a:chExt cx="0" cy="0"/>
        </a:xfrm>
      </p:grpSpPr>
      <p:sp>
        <p:nvSpPr>
          <p:cNvPr id="217" name="Google Shape;217;p42"/>
          <p:cNvSpPr txBox="1"/>
          <p:nvPr/>
        </p:nvSpPr>
        <p:spPr>
          <a:xfrm>
            <a:off x="217025" y="4080025"/>
            <a:ext cx="7628400" cy="5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FFFFFF"/>
                </a:solidFill>
                <a:latin typeface="Alegreya"/>
                <a:ea typeface="Alegreya"/>
                <a:cs typeface="Alegreya"/>
                <a:sym typeface="Alegreya"/>
              </a:rPr>
              <a:t>Task 1: Creating Memories at the time of/day of</a:t>
            </a:r>
            <a:endParaRPr b="1" sz="2500">
              <a:solidFill>
                <a:srgbClr val="FFFFFF"/>
              </a:solidFill>
              <a:latin typeface="Alegreya"/>
              <a:ea typeface="Alegreya"/>
              <a:cs typeface="Alegreya"/>
              <a:sym typeface="Alegreya"/>
            </a:endParaRPr>
          </a:p>
        </p:txBody>
      </p:sp>
      <p:cxnSp>
        <p:nvCxnSpPr>
          <p:cNvPr id="218" name="Google Shape;218;p42"/>
          <p:cNvCxnSpPr/>
          <p:nvPr/>
        </p:nvCxnSpPr>
        <p:spPr>
          <a:xfrm>
            <a:off x="-12" y="4665925"/>
            <a:ext cx="6825600" cy="0"/>
          </a:xfrm>
          <a:prstGeom prst="straightConnector1">
            <a:avLst/>
          </a:prstGeom>
          <a:noFill/>
          <a:ln cap="flat" cmpd="sng" w="9525">
            <a:solidFill>
              <a:srgbClr val="FFFFFF"/>
            </a:solidFill>
            <a:prstDash val="solid"/>
            <a:round/>
            <a:headEnd len="med" w="med" type="none"/>
            <a:tailEnd len="med" w="med" type="none"/>
          </a:ln>
        </p:spPr>
      </p:cxnSp>
      <p:cxnSp>
        <p:nvCxnSpPr>
          <p:cNvPr id="219" name="Google Shape;219;p42"/>
          <p:cNvCxnSpPr/>
          <p:nvPr/>
        </p:nvCxnSpPr>
        <p:spPr>
          <a:xfrm>
            <a:off x="5201975" y="2190037"/>
            <a:ext cx="602700" cy="13200"/>
          </a:xfrm>
          <a:prstGeom prst="straightConnector1">
            <a:avLst/>
          </a:prstGeom>
          <a:noFill/>
          <a:ln cap="flat" cmpd="sng" w="28575">
            <a:solidFill>
              <a:srgbClr val="FFFFFF"/>
            </a:solidFill>
            <a:prstDash val="solid"/>
            <a:round/>
            <a:headEnd len="med" w="med" type="none"/>
            <a:tailEnd len="med" w="med" type="triangle"/>
          </a:ln>
        </p:spPr>
      </p:cxnSp>
      <p:sp>
        <p:nvSpPr>
          <p:cNvPr id="220" name="Google Shape;220;p42"/>
          <p:cNvSpPr txBox="1"/>
          <p:nvPr/>
        </p:nvSpPr>
        <p:spPr>
          <a:xfrm>
            <a:off x="455750" y="434050"/>
            <a:ext cx="1464900" cy="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42"/>
          <p:cNvSpPr txBox="1"/>
          <p:nvPr/>
        </p:nvSpPr>
        <p:spPr>
          <a:xfrm>
            <a:off x="224889" y="242875"/>
            <a:ext cx="1926600" cy="49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Alegreya"/>
                <a:ea typeface="Alegreya"/>
                <a:cs typeface="Alegreya"/>
                <a:sym typeface="Alegreya"/>
              </a:rPr>
              <a:t>Menu</a:t>
            </a:r>
            <a:endParaRPr b="1" sz="2000">
              <a:solidFill>
                <a:srgbClr val="FFFFFF"/>
              </a:solidFill>
              <a:latin typeface="Alegreya"/>
              <a:ea typeface="Alegreya"/>
              <a:cs typeface="Alegreya"/>
              <a:sym typeface="Alegreya"/>
            </a:endParaRPr>
          </a:p>
        </p:txBody>
      </p:sp>
      <p:sp>
        <p:nvSpPr>
          <p:cNvPr id="222" name="Google Shape;222;p42"/>
          <p:cNvSpPr txBox="1"/>
          <p:nvPr/>
        </p:nvSpPr>
        <p:spPr>
          <a:xfrm>
            <a:off x="2980264" y="242850"/>
            <a:ext cx="2184000" cy="49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Alegreya"/>
                <a:ea typeface="Alegreya"/>
                <a:cs typeface="Alegreya"/>
                <a:sym typeface="Alegreya"/>
              </a:rPr>
              <a:t>Taking a Photo</a:t>
            </a:r>
            <a:endParaRPr b="1" sz="2000">
              <a:solidFill>
                <a:srgbClr val="FFFFFF"/>
              </a:solidFill>
              <a:latin typeface="Alegreya"/>
              <a:ea typeface="Alegreya"/>
              <a:cs typeface="Alegreya"/>
              <a:sym typeface="Alegreya"/>
            </a:endParaRPr>
          </a:p>
        </p:txBody>
      </p:sp>
      <p:sp>
        <p:nvSpPr>
          <p:cNvPr id="223" name="Google Shape;223;p42"/>
          <p:cNvSpPr txBox="1"/>
          <p:nvPr/>
        </p:nvSpPr>
        <p:spPr>
          <a:xfrm>
            <a:off x="5722628" y="229275"/>
            <a:ext cx="2433600" cy="49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Alegreya"/>
                <a:ea typeface="Alegreya"/>
                <a:cs typeface="Alegreya"/>
                <a:sym typeface="Alegreya"/>
              </a:rPr>
              <a:t>Selecting a Photo</a:t>
            </a:r>
            <a:endParaRPr b="1" sz="2000">
              <a:solidFill>
                <a:srgbClr val="FFFFFF"/>
              </a:solidFill>
              <a:latin typeface="Alegreya"/>
              <a:ea typeface="Alegreya"/>
              <a:cs typeface="Alegreya"/>
              <a:sym typeface="Alegreya"/>
            </a:endParaRPr>
          </a:p>
        </p:txBody>
      </p:sp>
      <p:cxnSp>
        <p:nvCxnSpPr>
          <p:cNvPr id="224" name="Google Shape;224;p42"/>
          <p:cNvCxnSpPr/>
          <p:nvPr/>
        </p:nvCxnSpPr>
        <p:spPr>
          <a:xfrm>
            <a:off x="2339838" y="2190024"/>
            <a:ext cx="602700" cy="13200"/>
          </a:xfrm>
          <a:prstGeom prst="straightConnector1">
            <a:avLst/>
          </a:prstGeom>
          <a:noFill/>
          <a:ln cap="flat" cmpd="sng" w="28575">
            <a:solidFill>
              <a:srgbClr val="FFFFFF"/>
            </a:solidFill>
            <a:prstDash val="solid"/>
            <a:round/>
            <a:headEnd len="med" w="med" type="none"/>
            <a:tailEnd len="med" w="med" type="triangle"/>
          </a:ln>
        </p:spPr>
      </p:cxnSp>
      <p:pic>
        <p:nvPicPr>
          <p:cNvPr id="225" name="Google Shape;225;p42"/>
          <p:cNvPicPr preferRelativeResize="0"/>
          <p:nvPr/>
        </p:nvPicPr>
        <p:blipFill rotWithShape="1">
          <a:blip r:embed="rId3">
            <a:alphaModFix/>
          </a:blip>
          <a:srcRect b="3390" l="13130" r="11664" t="6923"/>
          <a:stretch/>
        </p:blipFill>
        <p:spPr>
          <a:xfrm>
            <a:off x="333050" y="782725"/>
            <a:ext cx="1883950" cy="3199649"/>
          </a:xfrm>
          <a:prstGeom prst="rect">
            <a:avLst/>
          </a:prstGeom>
          <a:noFill/>
          <a:ln>
            <a:noFill/>
          </a:ln>
        </p:spPr>
      </p:pic>
      <p:cxnSp>
        <p:nvCxnSpPr>
          <p:cNvPr id="226" name="Google Shape;226;p42"/>
          <p:cNvCxnSpPr/>
          <p:nvPr/>
        </p:nvCxnSpPr>
        <p:spPr>
          <a:xfrm>
            <a:off x="8051800" y="2190037"/>
            <a:ext cx="602700" cy="13200"/>
          </a:xfrm>
          <a:prstGeom prst="straightConnector1">
            <a:avLst/>
          </a:prstGeom>
          <a:noFill/>
          <a:ln cap="flat" cmpd="sng" w="28575">
            <a:solidFill>
              <a:srgbClr val="FFFFFF"/>
            </a:solidFill>
            <a:prstDash val="solid"/>
            <a:round/>
            <a:headEnd len="med" w="med" type="none"/>
            <a:tailEnd len="med" w="med" type="triangle"/>
          </a:ln>
        </p:spPr>
      </p:cxnSp>
      <p:pic>
        <p:nvPicPr>
          <p:cNvPr id="227" name="Google Shape;227;p42"/>
          <p:cNvPicPr preferRelativeResize="0"/>
          <p:nvPr/>
        </p:nvPicPr>
        <p:blipFill rotWithShape="1">
          <a:blip r:embed="rId4">
            <a:alphaModFix/>
          </a:blip>
          <a:srcRect b="0" l="9278" r="8172" t="0"/>
          <a:stretch/>
        </p:blipFill>
        <p:spPr>
          <a:xfrm>
            <a:off x="3085169" y="772650"/>
            <a:ext cx="1974180" cy="3199651"/>
          </a:xfrm>
          <a:prstGeom prst="rect">
            <a:avLst/>
          </a:prstGeom>
          <a:noFill/>
          <a:ln>
            <a:noFill/>
          </a:ln>
        </p:spPr>
      </p:pic>
      <p:pic>
        <p:nvPicPr>
          <p:cNvPr id="228" name="Google Shape;228;p42"/>
          <p:cNvPicPr preferRelativeResize="0"/>
          <p:nvPr/>
        </p:nvPicPr>
        <p:blipFill>
          <a:blip r:embed="rId5">
            <a:alphaModFix/>
          </a:blip>
          <a:stretch>
            <a:fillRect/>
          </a:stretch>
        </p:blipFill>
        <p:spPr>
          <a:xfrm>
            <a:off x="6022050" y="772650"/>
            <a:ext cx="1812371" cy="319965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232" name="Shape 232"/>
        <p:cNvGrpSpPr/>
        <p:nvPr/>
      </p:nvGrpSpPr>
      <p:grpSpPr>
        <a:xfrm>
          <a:off x="0" y="0"/>
          <a:ext cx="0" cy="0"/>
          <a:chOff x="0" y="0"/>
          <a:chExt cx="0" cy="0"/>
        </a:xfrm>
      </p:grpSpPr>
      <p:sp>
        <p:nvSpPr>
          <p:cNvPr id="233" name="Google Shape;233;p43"/>
          <p:cNvSpPr txBox="1"/>
          <p:nvPr/>
        </p:nvSpPr>
        <p:spPr>
          <a:xfrm>
            <a:off x="217025" y="4080025"/>
            <a:ext cx="7628400" cy="5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FFFFFF"/>
                </a:solidFill>
                <a:latin typeface="Alegreya"/>
                <a:ea typeface="Alegreya"/>
                <a:cs typeface="Alegreya"/>
                <a:sym typeface="Alegreya"/>
              </a:rPr>
              <a:t>Task 1: Creating Memories at the time of/day of</a:t>
            </a:r>
            <a:endParaRPr b="1" sz="2500">
              <a:solidFill>
                <a:srgbClr val="FFFFFF"/>
              </a:solidFill>
              <a:latin typeface="Alegreya"/>
              <a:ea typeface="Alegreya"/>
              <a:cs typeface="Alegreya"/>
              <a:sym typeface="Alegreya"/>
            </a:endParaRPr>
          </a:p>
        </p:txBody>
      </p:sp>
      <p:cxnSp>
        <p:nvCxnSpPr>
          <p:cNvPr id="234" name="Google Shape;234;p43"/>
          <p:cNvCxnSpPr/>
          <p:nvPr/>
        </p:nvCxnSpPr>
        <p:spPr>
          <a:xfrm>
            <a:off x="-12" y="4665925"/>
            <a:ext cx="6825600" cy="0"/>
          </a:xfrm>
          <a:prstGeom prst="straightConnector1">
            <a:avLst/>
          </a:prstGeom>
          <a:noFill/>
          <a:ln cap="flat" cmpd="sng" w="9525">
            <a:solidFill>
              <a:srgbClr val="FFFFFF"/>
            </a:solidFill>
            <a:prstDash val="solid"/>
            <a:round/>
            <a:headEnd len="med" w="med" type="none"/>
            <a:tailEnd len="med" w="med" type="none"/>
          </a:ln>
        </p:spPr>
      </p:cxnSp>
      <p:sp>
        <p:nvSpPr>
          <p:cNvPr id="235" name="Google Shape;235;p43"/>
          <p:cNvSpPr txBox="1"/>
          <p:nvPr/>
        </p:nvSpPr>
        <p:spPr>
          <a:xfrm>
            <a:off x="455750" y="434050"/>
            <a:ext cx="1464900" cy="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3"/>
          <p:cNvSpPr txBox="1"/>
          <p:nvPr/>
        </p:nvSpPr>
        <p:spPr>
          <a:xfrm>
            <a:off x="3188927" y="88200"/>
            <a:ext cx="2328600" cy="49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Alegreya"/>
                <a:ea typeface="Alegreya"/>
                <a:cs typeface="Alegreya"/>
                <a:sym typeface="Alegreya"/>
              </a:rPr>
              <a:t>Working Collection</a:t>
            </a:r>
            <a:endParaRPr b="1" sz="2000">
              <a:solidFill>
                <a:srgbClr val="FFFFFF"/>
              </a:solidFill>
              <a:latin typeface="Alegreya"/>
              <a:ea typeface="Alegreya"/>
              <a:cs typeface="Alegreya"/>
              <a:sym typeface="Alegreya"/>
            </a:endParaRPr>
          </a:p>
        </p:txBody>
      </p:sp>
      <p:pic>
        <p:nvPicPr>
          <p:cNvPr id="237" name="Google Shape;237;p43"/>
          <p:cNvPicPr preferRelativeResize="0"/>
          <p:nvPr/>
        </p:nvPicPr>
        <p:blipFill rotWithShape="1">
          <a:blip r:embed="rId3">
            <a:alphaModFix/>
          </a:blip>
          <a:srcRect b="0" l="13978" r="14079" t="0"/>
          <a:stretch/>
        </p:blipFill>
        <p:spPr>
          <a:xfrm>
            <a:off x="3425738" y="587388"/>
            <a:ext cx="1854974" cy="3199664"/>
          </a:xfrm>
          <a:prstGeom prst="rect">
            <a:avLst/>
          </a:prstGeom>
          <a:noFill/>
          <a:ln>
            <a:noFill/>
          </a:ln>
        </p:spPr>
      </p:pic>
      <p:cxnSp>
        <p:nvCxnSpPr>
          <p:cNvPr id="238" name="Google Shape;238;p43"/>
          <p:cNvCxnSpPr/>
          <p:nvPr/>
        </p:nvCxnSpPr>
        <p:spPr>
          <a:xfrm flipH="1" rot="10800000">
            <a:off x="1128475" y="2182737"/>
            <a:ext cx="1451400" cy="9000"/>
          </a:xfrm>
          <a:prstGeom prst="straightConnector1">
            <a:avLst/>
          </a:prstGeom>
          <a:noFill/>
          <a:ln cap="flat" cmpd="sng" w="28575">
            <a:solidFill>
              <a:srgbClr val="FFFFFF"/>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242" name="Shape 242"/>
        <p:cNvGrpSpPr/>
        <p:nvPr/>
      </p:nvGrpSpPr>
      <p:grpSpPr>
        <a:xfrm>
          <a:off x="0" y="0"/>
          <a:ext cx="0" cy="0"/>
          <a:chOff x="0" y="0"/>
          <a:chExt cx="0" cy="0"/>
        </a:xfrm>
      </p:grpSpPr>
      <p:sp>
        <p:nvSpPr>
          <p:cNvPr id="243" name="Google Shape;243;p44"/>
          <p:cNvSpPr/>
          <p:nvPr/>
        </p:nvSpPr>
        <p:spPr>
          <a:xfrm>
            <a:off x="4141875" y="506425"/>
            <a:ext cx="860310" cy="504835"/>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44" name="Google Shape;244;p44"/>
          <p:cNvSpPr txBox="1"/>
          <p:nvPr/>
        </p:nvSpPr>
        <p:spPr>
          <a:xfrm>
            <a:off x="1192700" y="1192700"/>
            <a:ext cx="3237600" cy="50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chemeClr val="lt1"/>
                </a:solidFill>
                <a:latin typeface="Alegreya"/>
                <a:ea typeface="Alegreya"/>
                <a:cs typeface="Alegreya"/>
                <a:sym typeface="Alegreya"/>
              </a:rPr>
              <a:t>Moderate Task</a:t>
            </a:r>
            <a:endParaRPr sz="2500">
              <a:solidFill>
                <a:schemeClr val="lt1"/>
              </a:solidFill>
              <a:latin typeface="Alegreya"/>
              <a:ea typeface="Alegreya"/>
              <a:cs typeface="Alegreya"/>
              <a:sym typeface="Alegreya"/>
            </a:endParaRPr>
          </a:p>
        </p:txBody>
      </p:sp>
      <p:sp>
        <p:nvSpPr>
          <p:cNvPr id="245" name="Google Shape;245;p44"/>
          <p:cNvSpPr txBox="1"/>
          <p:nvPr/>
        </p:nvSpPr>
        <p:spPr>
          <a:xfrm>
            <a:off x="1506600" y="2190425"/>
            <a:ext cx="6270900" cy="91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chemeClr val="lt1"/>
                </a:solidFill>
                <a:latin typeface="Alegreya"/>
                <a:ea typeface="Alegreya"/>
                <a:cs typeface="Alegreya"/>
                <a:sym typeface="Alegreya"/>
              </a:rPr>
              <a:t>Reflecting about specific memories</a:t>
            </a:r>
            <a:r>
              <a:rPr b="1" lang="en" sz="2500">
                <a:solidFill>
                  <a:schemeClr val="lt1"/>
                </a:solidFill>
                <a:latin typeface="Handlee"/>
                <a:ea typeface="Handlee"/>
                <a:cs typeface="Handlee"/>
                <a:sym typeface="Handlee"/>
              </a:rPr>
              <a:t> </a:t>
            </a:r>
            <a:endParaRPr b="1" sz="2500">
              <a:solidFill>
                <a:schemeClr val="lt1"/>
              </a:solidFill>
              <a:latin typeface="Handlee"/>
              <a:ea typeface="Handlee"/>
              <a:cs typeface="Handlee"/>
              <a:sym typeface="Handle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249" name="Shape 249"/>
        <p:cNvGrpSpPr/>
        <p:nvPr/>
      </p:nvGrpSpPr>
      <p:grpSpPr>
        <a:xfrm>
          <a:off x="0" y="0"/>
          <a:ext cx="0" cy="0"/>
          <a:chOff x="0" y="0"/>
          <a:chExt cx="0" cy="0"/>
        </a:xfrm>
      </p:grpSpPr>
      <p:pic>
        <p:nvPicPr>
          <p:cNvPr id="250" name="Google Shape;250;p45"/>
          <p:cNvPicPr preferRelativeResize="0"/>
          <p:nvPr/>
        </p:nvPicPr>
        <p:blipFill rotWithShape="1">
          <a:blip r:embed="rId3">
            <a:alphaModFix/>
          </a:blip>
          <a:srcRect b="8561" l="10684" r="23239" t="1977"/>
          <a:stretch/>
        </p:blipFill>
        <p:spPr>
          <a:xfrm rot="-4">
            <a:off x="347400" y="881776"/>
            <a:ext cx="1717928" cy="3108071"/>
          </a:xfrm>
          <a:prstGeom prst="rect">
            <a:avLst/>
          </a:prstGeom>
          <a:noFill/>
          <a:ln>
            <a:noFill/>
          </a:ln>
        </p:spPr>
      </p:pic>
      <p:pic>
        <p:nvPicPr>
          <p:cNvPr id="251" name="Google Shape;251;p45"/>
          <p:cNvPicPr preferRelativeResize="0"/>
          <p:nvPr/>
        </p:nvPicPr>
        <p:blipFill rotWithShape="1">
          <a:blip r:embed="rId4">
            <a:alphaModFix/>
          </a:blip>
          <a:srcRect b="3390" l="13130" r="11664" t="6923"/>
          <a:stretch/>
        </p:blipFill>
        <p:spPr>
          <a:xfrm>
            <a:off x="3130287" y="850212"/>
            <a:ext cx="1883950" cy="3108076"/>
          </a:xfrm>
          <a:prstGeom prst="rect">
            <a:avLst/>
          </a:prstGeom>
          <a:noFill/>
          <a:ln>
            <a:noFill/>
          </a:ln>
        </p:spPr>
      </p:pic>
      <p:sp>
        <p:nvSpPr>
          <p:cNvPr id="252" name="Google Shape;252;p45"/>
          <p:cNvSpPr txBox="1"/>
          <p:nvPr/>
        </p:nvSpPr>
        <p:spPr>
          <a:xfrm>
            <a:off x="217025" y="4080025"/>
            <a:ext cx="7628400" cy="5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FFFFFF"/>
                </a:solidFill>
                <a:latin typeface="Alegreya"/>
                <a:ea typeface="Alegreya"/>
                <a:cs typeface="Alegreya"/>
                <a:sym typeface="Alegreya"/>
              </a:rPr>
              <a:t>Task 2: Reflecting about specific memories</a:t>
            </a:r>
            <a:endParaRPr b="1" sz="2500">
              <a:solidFill>
                <a:srgbClr val="FFFFFF"/>
              </a:solidFill>
              <a:latin typeface="Alegreya"/>
              <a:ea typeface="Alegreya"/>
              <a:cs typeface="Alegreya"/>
              <a:sym typeface="Alegreya"/>
            </a:endParaRPr>
          </a:p>
        </p:txBody>
      </p:sp>
      <p:cxnSp>
        <p:nvCxnSpPr>
          <p:cNvPr id="253" name="Google Shape;253;p45"/>
          <p:cNvCxnSpPr/>
          <p:nvPr/>
        </p:nvCxnSpPr>
        <p:spPr>
          <a:xfrm>
            <a:off x="-12" y="4665925"/>
            <a:ext cx="6825600" cy="0"/>
          </a:xfrm>
          <a:prstGeom prst="straightConnector1">
            <a:avLst/>
          </a:prstGeom>
          <a:noFill/>
          <a:ln cap="flat" cmpd="sng" w="9525">
            <a:solidFill>
              <a:srgbClr val="FFFFFF"/>
            </a:solidFill>
            <a:prstDash val="solid"/>
            <a:round/>
            <a:headEnd len="med" w="med" type="none"/>
            <a:tailEnd len="med" w="med" type="none"/>
          </a:ln>
        </p:spPr>
      </p:cxnSp>
      <p:cxnSp>
        <p:nvCxnSpPr>
          <p:cNvPr id="254" name="Google Shape;254;p45"/>
          <p:cNvCxnSpPr/>
          <p:nvPr/>
        </p:nvCxnSpPr>
        <p:spPr>
          <a:xfrm>
            <a:off x="5201975" y="2190037"/>
            <a:ext cx="602700" cy="13200"/>
          </a:xfrm>
          <a:prstGeom prst="straightConnector1">
            <a:avLst/>
          </a:prstGeom>
          <a:noFill/>
          <a:ln cap="flat" cmpd="sng" w="28575">
            <a:solidFill>
              <a:srgbClr val="FFFFFF"/>
            </a:solidFill>
            <a:prstDash val="solid"/>
            <a:round/>
            <a:headEnd len="med" w="med" type="none"/>
            <a:tailEnd len="med" w="med" type="triangle"/>
          </a:ln>
        </p:spPr>
      </p:cxnSp>
      <p:sp>
        <p:nvSpPr>
          <p:cNvPr id="255" name="Google Shape;255;p45"/>
          <p:cNvSpPr txBox="1"/>
          <p:nvPr/>
        </p:nvSpPr>
        <p:spPr>
          <a:xfrm>
            <a:off x="455750" y="434050"/>
            <a:ext cx="1464900" cy="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5"/>
          <p:cNvSpPr txBox="1"/>
          <p:nvPr/>
        </p:nvSpPr>
        <p:spPr>
          <a:xfrm>
            <a:off x="224889" y="242875"/>
            <a:ext cx="1926600" cy="49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Alegreya"/>
                <a:ea typeface="Alegreya"/>
                <a:cs typeface="Alegreya"/>
                <a:sym typeface="Alegreya"/>
              </a:rPr>
              <a:t>Landing Screen</a:t>
            </a:r>
            <a:endParaRPr b="1" sz="2000">
              <a:solidFill>
                <a:srgbClr val="FFFFFF"/>
              </a:solidFill>
              <a:latin typeface="Alegreya"/>
              <a:ea typeface="Alegreya"/>
              <a:cs typeface="Alegreya"/>
              <a:sym typeface="Alegreya"/>
            </a:endParaRPr>
          </a:p>
        </p:txBody>
      </p:sp>
      <p:sp>
        <p:nvSpPr>
          <p:cNvPr id="257" name="Google Shape;257;p45"/>
          <p:cNvSpPr txBox="1"/>
          <p:nvPr/>
        </p:nvSpPr>
        <p:spPr>
          <a:xfrm>
            <a:off x="3067914" y="242875"/>
            <a:ext cx="1926600" cy="49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Alegreya"/>
                <a:ea typeface="Alegreya"/>
                <a:cs typeface="Alegreya"/>
                <a:sym typeface="Alegreya"/>
              </a:rPr>
              <a:t>Menu</a:t>
            </a:r>
            <a:endParaRPr b="1" sz="2000">
              <a:solidFill>
                <a:srgbClr val="FFFFFF"/>
              </a:solidFill>
              <a:latin typeface="Alegreya"/>
              <a:ea typeface="Alegreya"/>
              <a:cs typeface="Alegreya"/>
              <a:sym typeface="Alegreya"/>
            </a:endParaRPr>
          </a:p>
        </p:txBody>
      </p:sp>
      <p:sp>
        <p:nvSpPr>
          <p:cNvPr id="258" name="Google Shape;258;p45"/>
          <p:cNvSpPr txBox="1"/>
          <p:nvPr/>
        </p:nvSpPr>
        <p:spPr>
          <a:xfrm>
            <a:off x="5722628" y="229275"/>
            <a:ext cx="2433600" cy="49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Alegreya"/>
                <a:ea typeface="Alegreya"/>
                <a:cs typeface="Alegreya"/>
                <a:sym typeface="Alegreya"/>
              </a:rPr>
              <a:t>Accessing Collection</a:t>
            </a:r>
            <a:endParaRPr b="1" sz="2000">
              <a:solidFill>
                <a:srgbClr val="FFFFFF"/>
              </a:solidFill>
              <a:latin typeface="Alegreya"/>
              <a:ea typeface="Alegreya"/>
              <a:cs typeface="Alegreya"/>
              <a:sym typeface="Alegreya"/>
            </a:endParaRPr>
          </a:p>
        </p:txBody>
      </p:sp>
      <p:cxnSp>
        <p:nvCxnSpPr>
          <p:cNvPr id="259" name="Google Shape;259;p45"/>
          <p:cNvCxnSpPr/>
          <p:nvPr/>
        </p:nvCxnSpPr>
        <p:spPr>
          <a:xfrm>
            <a:off x="2339838" y="2190024"/>
            <a:ext cx="602700" cy="13200"/>
          </a:xfrm>
          <a:prstGeom prst="straightConnector1">
            <a:avLst/>
          </a:prstGeom>
          <a:noFill/>
          <a:ln cap="flat" cmpd="sng" w="28575">
            <a:solidFill>
              <a:srgbClr val="FFFFFF"/>
            </a:solidFill>
            <a:prstDash val="solid"/>
            <a:round/>
            <a:headEnd len="med" w="med" type="none"/>
            <a:tailEnd len="med" w="med" type="triangle"/>
          </a:ln>
        </p:spPr>
      </p:cxnSp>
      <p:cxnSp>
        <p:nvCxnSpPr>
          <p:cNvPr id="260" name="Google Shape;260;p45"/>
          <p:cNvCxnSpPr/>
          <p:nvPr/>
        </p:nvCxnSpPr>
        <p:spPr>
          <a:xfrm>
            <a:off x="8088900" y="2190037"/>
            <a:ext cx="602700" cy="13200"/>
          </a:xfrm>
          <a:prstGeom prst="straightConnector1">
            <a:avLst/>
          </a:prstGeom>
          <a:noFill/>
          <a:ln cap="flat" cmpd="sng" w="28575">
            <a:solidFill>
              <a:srgbClr val="FFFFFF"/>
            </a:solidFill>
            <a:prstDash val="solid"/>
            <a:round/>
            <a:headEnd len="med" w="med" type="none"/>
            <a:tailEnd len="med" w="med" type="triangle"/>
          </a:ln>
        </p:spPr>
      </p:cxnSp>
      <p:sp>
        <p:nvSpPr>
          <p:cNvPr id="261" name="Google Shape;261;p45"/>
          <p:cNvSpPr/>
          <p:nvPr/>
        </p:nvSpPr>
        <p:spPr>
          <a:xfrm>
            <a:off x="6282875" y="1877125"/>
            <a:ext cx="282300" cy="326100"/>
          </a:xfrm>
          <a:prstGeom prst="rect">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 name="Google Shape;262;p45"/>
          <p:cNvPicPr preferRelativeResize="0"/>
          <p:nvPr/>
        </p:nvPicPr>
        <p:blipFill rotWithShape="1">
          <a:blip r:embed="rId5">
            <a:alphaModFix/>
          </a:blip>
          <a:srcRect b="0" l="11775" r="12689" t="0"/>
          <a:stretch/>
        </p:blipFill>
        <p:spPr>
          <a:xfrm>
            <a:off x="6035400" y="854438"/>
            <a:ext cx="1822751" cy="3099624"/>
          </a:xfrm>
          <a:prstGeom prst="rect">
            <a:avLst/>
          </a:prstGeom>
          <a:noFill/>
          <a:ln cap="flat" cmpd="sng" w="9525">
            <a:solidFill>
              <a:schemeClr val="dk2"/>
            </a:solidFill>
            <a:prstDash val="solid"/>
            <a:round/>
            <a:headEnd len="sm" w="sm" type="none"/>
            <a:tailEnd len="sm" w="sm" type="none"/>
          </a:ln>
        </p:spPr>
      </p:pic>
      <p:sp>
        <p:nvSpPr>
          <p:cNvPr id="263" name="Google Shape;263;p45"/>
          <p:cNvSpPr/>
          <p:nvPr/>
        </p:nvSpPr>
        <p:spPr>
          <a:xfrm>
            <a:off x="6242375" y="1900375"/>
            <a:ext cx="425100" cy="326100"/>
          </a:xfrm>
          <a:prstGeom prst="rect">
            <a:avLst/>
          </a:prstGeom>
          <a:noFill/>
          <a:ln cap="flat" cmpd="sng" w="38100">
            <a:solidFill>
              <a:srgbClr val="FF00FF"/>
            </a:solidFill>
            <a:prstDash val="solid"/>
            <a:round/>
            <a:headEnd len="sm" w="sm" type="none"/>
            <a:tailEnd len="sm" w="sm" type="none"/>
          </a:ln>
          <a:effectLst>
            <a:outerShdw blurRad="57150" rotWithShape="0" algn="bl" dir="5400000" dist="19050">
              <a:srgbClr val="FFFFFF">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267" name="Shape 267"/>
        <p:cNvGrpSpPr/>
        <p:nvPr/>
      </p:nvGrpSpPr>
      <p:grpSpPr>
        <a:xfrm>
          <a:off x="0" y="0"/>
          <a:ext cx="0" cy="0"/>
          <a:chOff x="0" y="0"/>
          <a:chExt cx="0" cy="0"/>
        </a:xfrm>
      </p:grpSpPr>
      <p:sp>
        <p:nvSpPr>
          <p:cNvPr id="268" name="Google Shape;268;p46"/>
          <p:cNvSpPr txBox="1"/>
          <p:nvPr/>
        </p:nvSpPr>
        <p:spPr>
          <a:xfrm>
            <a:off x="217025" y="4080025"/>
            <a:ext cx="7628400" cy="5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FFFFFF"/>
                </a:solidFill>
                <a:latin typeface="Alegreya"/>
                <a:ea typeface="Alegreya"/>
                <a:cs typeface="Alegreya"/>
                <a:sym typeface="Alegreya"/>
              </a:rPr>
              <a:t>Task 2: Reflecting about specific memories</a:t>
            </a:r>
            <a:endParaRPr b="1" sz="2500">
              <a:solidFill>
                <a:srgbClr val="FFFFFF"/>
              </a:solidFill>
              <a:latin typeface="Alegreya"/>
              <a:ea typeface="Alegreya"/>
              <a:cs typeface="Alegreya"/>
              <a:sym typeface="Alegreya"/>
            </a:endParaRPr>
          </a:p>
        </p:txBody>
      </p:sp>
      <p:cxnSp>
        <p:nvCxnSpPr>
          <p:cNvPr id="269" name="Google Shape;269;p46"/>
          <p:cNvCxnSpPr/>
          <p:nvPr/>
        </p:nvCxnSpPr>
        <p:spPr>
          <a:xfrm>
            <a:off x="-12" y="4665925"/>
            <a:ext cx="6825600" cy="0"/>
          </a:xfrm>
          <a:prstGeom prst="straightConnector1">
            <a:avLst/>
          </a:prstGeom>
          <a:noFill/>
          <a:ln cap="flat" cmpd="sng" w="9525">
            <a:solidFill>
              <a:srgbClr val="FFFFFF"/>
            </a:solidFill>
            <a:prstDash val="solid"/>
            <a:round/>
            <a:headEnd len="med" w="med" type="none"/>
            <a:tailEnd len="med" w="med" type="none"/>
          </a:ln>
        </p:spPr>
      </p:cxnSp>
      <p:cxnSp>
        <p:nvCxnSpPr>
          <p:cNvPr id="270" name="Google Shape;270;p46"/>
          <p:cNvCxnSpPr/>
          <p:nvPr/>
        </p:nvCxnSpPr>
        <p:spPr>
          <a:xfrm>
            <a:off x="5646875" y="2176837"/>
            <a:ext cx="602700" cy="13200"/>
          </a:xfrm>
          <a:prstGeom prst="straightConnector1">
            <a:avLst/>
          </a:prstGeom>
          <a:noFill/>
          <a:ln cap="flat" cmpd="sng" w="28575">
            <a:solidFill>
              <a:srgbClr val="FFFFFF"/>
            </a:solidFill>
            <a:prstDash val="solid"/>
            <a:round/>
            <a:headEnd len="med" w="med" type="none"/>
            <a:tailEnd len="med" w="med" type="triangle"/>
          </a:ln>
        </p:spPr>
      </p:cxnSp>
      <p:sp>
        <p:nvSpPr>
          <p:cNvPr id="271" name="Google Shape;271;p46"/>
          <p:cNvSpPr txBox="1"/>
          <p:nvPr/>
        </p:nvSpPr>
        <p:spPr>
          <a:xfrm>
            <a:off x="455750" y="434050"/>
            <a:ext cx="1464900" cy="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6"/>
          <p:cNvSpPr txBox="1"/>
          <p:nvPr/>
        </p:nvSpPr>
        <p:spPr>
          <a:xfrm>
            <a:off x="455762" y="229275"/>
            <a:ext cx="2314200" cy="49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Alegreya"/>
                <a:ea typeface="Alegreya"/>
                <a:cs typeface="Alegreya"/>
                <a:sym typeface="Alegreya"/>
              </a:rPr>
              <a:t>Blank Slate</a:t>
            </a:r>
            <a:endParaRPr b="1" sz="2000">
              <a:solidFill>
                <a:srgbClr val="FFFFFF"/>
              </a:solidFill>
              <a:latin typeface="Alegreya"/>
              <a:ea typeface="Alegreya"/>
              <a:cs typeface="Alegreya"/>
              <a:sym typeface="Alegreya"/>
            </a:endParaRPr>
          </a:p>
        </p:txBody>
      </p:sp>
      <p:sp>
        <p:nvSpPr>
          <p:cNvPr id="273" name="Google Shape;273;p46"/>
          <p:cNvSpPr txBox="1"/>
          <p:nvPr/>
        </p:nvSpPr>
        <p:spPr>
          <a:xfrm>
            <a:off x="3447639" y="229275"/>
            <a:ext cx="1926600" cy="49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Alegreya"/>
                <a:ea typeface="Alegreya"/>
                <a:cs typeface="Alegreya"/>
                <a:sym typeface="Alegreya"/>
              </a:rPr>
              <a:t>Editing</a:t>
            </a:r>
            <a:endParaRPr b="1" sz="2000">
              <a:solidFill>
                <a:srgbClr val="FFFFFF"/>
              </a:solidFill>
              <a:latin typeface="Alegreya"/>
              <a:ea typeface="Alegreya"/>
              <a:cs typeface="Alegreya"/>
              <a:sym typeface="Alegreya"/>
            </a:endParaRPr>
          </a:p>
        </p:txBody>
      </p:sp>
      <p:sp>
        <p:nvSpPr>
          <p:cNvPr id="274" name="Google Shape;274;p46"/>
          <p:cNvSpPr txBox="1"/>
          <p:nvPr/>
        </p:nvSpPr>
        <p:spPr>
          <a:xfrm>
            <a:off x="5722628" y="229275"/>
            <a:ext cx="2433600" cy="49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000">
              <a:solidFill>
                <a:srgbClr val="FFFFFF"/>
              </a:solidFill>
              <a:latin typeface="Alegreya"/>
              <a:ea typeface="Alegreya"/>
              <a:cs typeface="Alegreya"/>
              <a:sym typeface="Alegreya"/>
            </a:endParaRPr>
          </a:p>
        </p:txBody>
      </p:sp>
      <p:cxnSp>
        <p:nvCxnSpPr>
          <p:cNvPr id="275" name="Google Shape;275;p46"/>
          <p:cNvCxnSpPr/>
          <p:nvPr/>
        </p:nvCxnSpPr>
        <p:spPr>
          <a:xfrm>
            <a:off x="2655663" y="2176824"/>
            <a:ext cx="602700" cy="13200"/>
          </a:xfrm>
          <a:prstGeom prst="straightConnector1">
            <a:avLst/>
          </a:prstGeom>
          <a:noFill/>
          <a:ln cap="flat" cmpd="sng" w="28575">
            <a:solidFill>
              <a:srgbClr val="FFFFFF"/>
            </a:solidFill>
            <a:prstDash val="solid"/>
            <a:round/>
            <a:headEnd len="med" w="med" type="none"/>
            <a:tailEnd len="med" w="med" type="triangle"/>
          </a:ln>
        </p:spPr>
      </p:cxnSp>
      <p:pic>
        <p:nvPicPr>
          <p:cNvPr id="276" name="Google Shape;276;p46"/>
          <p:cNvPicPr preferRelativeResize="0"/>
          <p:nvPr/>
        </p:nvPicPr>
        <p:blipFill rotWithShape="1">
          <a:blip r:embed="rId3">
            <a:alphaModFix/>
          </a:blip>
          <a:srcRect b="0" l="7036" r="8389" t="0"/>
          <a:stretch/>
        </p:blipFill>
        <p:spPr>
          <a:xfrm>
            <a:off x="542587" y="742075"/>
            <a:ext cx="1999825" cy="3108100"/>
          </a:xfrm>
          <a:prstGeom prst="rect">
            <a:avLst/>
          </a:prstGeom>
          <a:noFill/>
          <a:ln>
            <a:noFill/>
          </a:ln>
        </p:spPr>
      </p:pic>
      <p:pic>
        <p:nvPicPr>
          <p:cNvPr id="277" name="Google Shape;277;p46"/>
          <p:cNvPicPr preferRelativeResize="0"/>
          <p:nvPr/>
        </p:nvPicPr>
        <p:blipFill rotWithShape="1">
          <a:blip r:embed="rId4">
            <a:alphaModFix/>
          </a:blip>
          <a:srcRect b="0" l="11376" r="11653" t="2133"/>
          <a:stretch/>
        </p:blipFill>
        <p:spPr>
          <a:xfrm>
            <a:off x="3447650" y="735275"/>
            <a:ext cx="1926601" cy="3121701"/>
          </a:xfrm>
          <a:prstGeom prst="rect">
            <a:avLst/>
          </a:prstGeom>
          <a:noFill/>
          <a:ln>
            <a:noFill/>
          </a:ln>
        </p:spPr>
      </p:pic>
      <p:sp>
        <p:nvSpPr>
          <p:cNvPr id="278" name="Google Shape;278;p46"/>
          <p:cNvSpPr txBox="1"/>
          <p:nvPr/>
        </p:nvSpPr>
        <p:spPr>
          <a:xfrm>
            <a:off x="6383188" y="229275"/>
            <a:ext cx="2125500" cy="49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Alegreya"/>
                <a:ea typeface="Alegreya"/>
                <a:cs typeface="Alegreya"/>
                <a:sym typeface="Alegreya"/>
              </a:rPr>
              <a:t>Edited Blank Slate</a:t>
            </a:r>
            <a:endParaRPr b="1" sz="2000">
              <a:solidFill>
                <a:srgbClr val="FFFFFF"/>
              </a:solidFill>
              <a:latin typeface="Alegreya"/>
              <a:ea typeface="Alegreya"/>
              <a:cs typeface="Alegreya"/>
              <a:sym typeface="Alegreya"/>
            </a:endParaRPr>
          </a:p>
        </p:txBody>
      </p:sp>
      <p:pic>
        <p:nvPicPr>
          <p:cNvPr id="279" name="Google Shape;279;p46"/>
          <p:cNvPicPr preferRelativeResize="0"/>
          <p:nvPr/>
        </p:nvPicPr>
        <p:blipFill rotWithShape="1">
          <a:blip r:embed="rId5">
            <a:alphaModFix/>
          </a:blip>
          <a:srcRect b="3144" l="15184" r="16663" t="5988"/>
          <a:stretch/>
        </p:blipFill>
        <p:spPr>
          <a:xfrm>
            <a:off x="6550825" y="742075"/>
            <a:ext cx="1837201" cy="3108097"/>
          </a:xfrm>
          <a:prstGeom prst="rect">
            <a:avLst/>
          </a:prstGeom>
          <a:noFill/>
          <a:ln>
            <a:noFill/>
          </a:ln>
        </p:spPr>
      </p:pic>
      <p:sp>
        <p:nvSpPr>
          <p:cNvPr id="280" name="Google Shape;280;p46"/>
          <p:cNvSpPr/>
          <p:nvPr/>
        </p:nvSpPr>
        <p:spPr>
          <a:xfrm>
            <a:off x="4098475" y="1975750"/>
            <a:ext cx="277500" cy="299700"/>
          </a:xfrm>
          <a:prstGeom prst="rect">
            <a:avLst/>
          </a:prstGeom>
          <a:noFill/>
          <a:ln cap="flat" cmpd="sng" w="38100">
            <a:solidFill>
              <a:srgbClr val="FF00FF"/>
            </a:solidFill>
            <a:prstDash val="solid"/>
            <a:round/>
            <a:headEnd len="sm" w="sm" type="none"/>
            <a:tailEnd len="sm" w="sm" type="none"/>
          </a:ln>
          <a:effectLst>
            <a:outerShdw blurRad="57150" rotWithShape="0" algn="bl" dir="5400000" dist="19050">
              <a:srgbClr val="FFFFFF">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284" name="Shape 284"/>
        <p:cNvGrpSpPr/>
        <p:nvPr/>
      </p:nvGrpSpPr>
      <p:grpSpPr>
        <a:xfrm>
          <a:off x="0" y="0"/>
          <a:ext cx="0" cy="0"/>
          <a:chOff x="0" y="0"/>
          <a:chExt cx="0" cy="0"/>
        </a:xfrm>
      </p:grpSpPr>
      <p:sp>
        <p:nvSpPr>
          <p:cNvPr id="285" name="Google Shape;285;p47"/>
          <p:cNvSpPr/>
          <p:nvPr/>
        </p:nvSpPr>
        <p:spPr>
          <a:xfrm>
            <a:off x="4141875" y="506425"/>
            <a:ext cx="860310" cy="504835"/>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86" name="Google Shape;286;p47"/>
          <p:cNvSpPr txBox="1"/>
          <p:nvPr/>
        </p:nvSpPr>
        <p:spPr>
          <a:xfrm>
            <a:off x="1192700" y="1192700"/>
            <a:ext cx="2099700" cy="50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chemeClr val="lt1"/>
                </a:solidFill>
                <a:latin typeface="Alegreya"/>
                <a:ea typeface="Alegreya"/>
                <a:cs typeface="Alegreya"/>
                <a:sym typeface="Alegreya"/>
              </a:rPr>
              <a:t>Complex Task </a:t>
            </a:r>
            <a:endParaRPr sz="2500">
              <a:solidFill>
                <a:schemeClr val="lt1"/>
              </a:solidFill>
              <a:latin typeface="Alegreya"/>
              <a:ea typeface="Alegreya"/>
              <a:cs typeface="Alegreya"/>
              <a:sym typeface="Alegreya"/>
            </a:endParaRPr>
          </a:p>
        </p:txBody>
      </p:sp>
      <p:sp>
        <p:nvSpPr>
          <p:cNvPr id="287" name="Google Shape;287;p47"/>
          <p:cNvSpPr txBox="1"/>
          <p:nvPr/>
        </p:nvSpPr>
        <p:spPr>
          <a:xfrm>
            <a:off x="1506600" y="2190425"/>
            <a:ext cx="6270900" cy="91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chemeClr val="lt1"/>
                </a:solidFill>
                <a:latin typeface="Alegreya"/>
                <a:ea typeface="Alegreya"/>
                <a:cs typeface="Alegreya"/>
                <a:sym typeface="Alegreya"/>
              </a:rPr>
              <a:t>Mapping mementos by creating relational associations</a:t>
            </a:r>
            <a:endParaRPr b="1" sz="2500">
              <a:solidFill>
                <a:schemeClr val="lt1"/>
              </a:solidFill>
              <a:latin typeface="Alegreya"/>
              <a:ea typeface="Alegreya"/>
              <a:cs typeface="Alegreya"/>
              <a:sym typeface="Alegrey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291" name="Shape 291"/>
        <p:cNvGrpSpPr/>
        <p:nvPr/>
      </p:nvGrpSpPr>
      <p:grpSpPr>
        <a:xfrm>
          <a:off x="0" y="0"/>
          <a:ext cx="0" cy="0"/>
          <a:chOff x="0" y="0"/>
          <a:chExt cx="0" cy="0"/>
        </a:xfrm>
      </p:grpSpPr>
      <p:pic>
        <p:nvPicPr>
          <p:cNvPr id="292" name="Google Shape;292;p48"/>
          <p:cNvPicPr preferRelativeResize="0"/>
          <p:nvPr/>
        </p:nvPicPr>
        <p:blipFill rotWithShape="1">
          <a:blip r:embed="rId3">
            <a:alphaModFix/>
          </a:blip>
          <a:srcRect b="8559" l="10684" r="23239" t="4279"/>
          <a:stretch/>
        </p:blipFill>
        <p:spPr>
          <a:xfrm rot="-4">
            <a:off x="1317900" y="939401"/>
            <a:ext cx="1926600" cy="3113535"/>
          </a:xfrm>
          <a:prstGeom prst="rect">
            <a:avLst/>
          </a:prstGeom>
          <a:noFill/>
          <a:ln>
            <a:noFill/>
          </a:ln>
        </p:spPr>
      </p:pic>
      <p:pic>
        <p:nvPicPr>
          <p:cNvPr id="293" name="Google Shape;293;p48"/>
          <p:cNvPicPr preferRelativeResize="0"/>
          <p:nvPr/>
        </p:nvPicPr>
        <p:blipFill rotWithShape="1">
          <a:blip r:embed="rId4">
            <a:alphaModFix/>
          </a:blip>
          <a:srcRect b="3389" l="13129" r="13845" t="8106"/>
          <a:stretch/>
        </p:blipFill>
        <p:spPr>
          <a:xfrm>
            <a:off x="4915625" y="916000"/>
            <a:ext cx="2018900" cy="3067050"/>
          </a:xfrm>
          <a:prstGeom prst="rect">
            <a:avLst/>
          </a:prstGeom>
          <a:noFill/>
          <a:ln>
            <a:noFill/>
          </a:ln>
        </p:spPr>
      </p:pic>
      <p:sp>
        <p:nvSpPr>
          <p:cNvPr id="294" name="Google Shape;294;p48"/>
          <p:cNvSpPr txBox="1"/>
          <p:nvPr/>
        </p:nvSpPr>
        <p:spPr>
          <a:xfrm>
            <a:off x="173625" y="4129550"/>
            <a:ext cx="8876400" cy="5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Alegreya"/>
                <a:ea typeface="Alegreya"/>
                <a:cs typeface="Alegreya"/>
                <a:sym typeface="Alegreya"/>
              </a:rPr>
              <a:t>Task 3: </a:t>
            </a:r>
            <a:r>
              <a:rPr b="1" lang="en" sz="2000">
                <a:solidFill>
                  <a:schemeClr val="lt1"/>
                </a:solidFill>
                <a:latin typeface="Alegreya"/>
                <a:ea typeface="Alegreya"/>
                <a:cs typeface="Alegreya"/>
                <a:sym typeface="Alegreya"/>
              </a:rPr>
              <a:t>Mapping mementos by creating relational associations</a:t>
            </a:r>
            <a:endParaRPr b="1" sz="2000">
              <a:solidFill>
                <a:srgbClr val="FFFFFF"/>
              </a:solidFill>
              <a:latin typeface="Alegreya"/>
              <a:ea typeface="Alegreya"/>
              <a:cs typeface="Alegreya"/>
              <a:sym typeface="Alegreya"/>
            </a:endParaRPr>
          </a:p>
        </p:txBody>
      </p:sp>
      <p:cxnSp>
        <p:nvCxnSpPr>
          <p:cNvPr id="295" name="Google Shape;295;p48"/>
          <p:cNvCxnSpPr/>
          <p:nvPr/>
        </p:nvCxnSpPr>
        <p:spPr>
          <a:xfrm>
            <a:off x="-12" y="4665925"/>
            <a:ext cx="6825600" cy="0"/>
          </a:xfrm>
          <a:prstGeom prst="straightConnector1">
            <a:avLst/>
          </a:prstGeom>
          <a:noFill/>
          <a:ln cap="flat" cmpd="sng" w="9525">
            <a:solidFill>
              <a:srgbClr val="FFFFFF"/>
            </a:solidFill>
            <a:prstDash val="solid"/>
            <a:round/>
            <a:headEnd len="med" w="med" type="none"/>
            <a:tailEnd len="med" w="med" type="none"/>
          </a:ln>
        </p:spPr>
      </p:cxnSp>
      <p:cxnSp>
        <p:nvCxnSpPr>
          <p:cNvPr id="296" name="Google Shape;296;p48"/>
          <p:cNvCxnSpPr/>
          <p:nvPr/>
        </p:nvCxnSpPr>
        <p:spPr>
          <a:xfrm>
            <a:off x="3784825" y="2266012"/>
            <a:ext cx="816000" cy="12900"/>
          </a:xfrm>
          <a:prstGeom prst="straightConnector1">
            <a:avLst/>
          </a:prstGeom>
          <a:noFill/>
          <a:ln cap="flat" cmpd="sng" w="28575">
            <a:solidFill>
              <a:srgbClr val="FFFFFF"/>
            </a:solidFill>
            <a:prstDash val="solid"/>
            <a:round/>
            <a:headEnd len="med" w="med" type="none"/>
            <a:tailEnd len="med" w="med" type="triangle"/>
          </a:ln>
        </p:spPr>
      </p:cxnSp>
      <p:sp>
        <p:nvSpPr>
          <p:cNvPr id="297" name="Google Shape;297;p48"/>
          <p:cNvSpPr txBox="1"/>
          <p:nvPr/>
        </p:nvSpPr>
        <p:spPr>
          <a:xfrm>
            <a:off x="455750" y="434050"/>
            <a:ext cx="1464900" cy="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8"/>
          <p:cNvSpPr txBox="1"/>
          <p:nvPr/>
        </p:nvSpPr>
        <p:spPr>
          <a:xfrm>
            <a:off x="1317902" y="229275"/>
            <a:ext cx="1926600" cy="49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Alegreya"/>
                <a:ea typeface="Alegreya"/>
                <a:cs typeface="Alegreya"/>
                <a:sym typeface="Alegreya"/>
              </a:rPr>
              <a:t>Landing Screen</a:t>
            </a:r>
            <a:endParaRPr b="1" sz="2000">
              <a:solidFill>
                <a:srgbClr val="FFFFFF"/>
              </a:solidFill>
              <a:latin typeface="Alegreya"/>
              <a:ea typeface="Alegreya"/>
              <a:cs typeface="Alegreya"/>
              <a:sym typeface="Alegreya"/>
            </a:endParaRPr>
          </a:p>
        </p:txBody>
      </p:sp>
      <p:sp>
        <p:nvSpPr>
          <p:cNvPr id="299" name="Google Shape;299;p48"/>
          <p:cNvSpPr txBox="1"/>
          <p:nvPr/>
        </p:nvSpPr>
        <p:spPr>
          <a:xfrm>
            <a:off x="4961777" y="270300"/>
            <a:ext cx="1926600" cy="49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Alegreya"/>
                <a:ea typeface="Alegreya"/>
                <a:cs typeface="Alegreya"/>
                <a:sym typeface="Alegreya"/>
              </a:rPr>
              <a:t>Menu</a:t>
            </a:r>
            <a:endParaRPr b="1" sz="2000">
              <a:solidFill>
                <a:srgbClr val="FFFFFF"/>
              </a:solidFill>
              <a:latin typeface="Alegreya"/>
              <a:ea typeface="Alegreya"/>
              <a:cs typeface="Alegreya"/>
              <a:sym typeface="Alegreya"/>
            </a:endParaRPr>
          </a:p>
        </p:txBody>
      </p:sp>
      <p:cxnSp>
        <p:nvCxnSpPr>
          <p:cNvPr id="300" name="Google Shape;300;p48"/>
          <p:cNvCxnSpPr/>
          <p:nvPr/>
        </p:nvCxnSpPr>
        <p:spPr>
          <a:xfrm>
            <a:off x="7409650" y="2266012"/>
            <a:ext cx="816000" cy="12900"/>
          </a:xfrm>
          <a:prstGeom prst="straightConnector1">
            <a:avLst/>
          </a:prstGeom>
          <a:noFill/>
          <a:ln cap="flat" cmpd="sng" w="28575">
            <a:solidFill>
              <a:srgbClr val="FFFFFF"/>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128" name="Shape 128"/>
        <p:cNvGrpSpPr/>
        <p:nvPr/>
      </p:nvGrpSpPr>
      <p:grpSpPr>
        <a:xfrm>
          <a:off x="0" y="0"/>
          <a:ext cx="0" cy="0"/>
          <a:chOff x="0" y="0"/>
          <a:chExt cx="0" cy="0"/>
        </a:xfrm>
      </p:grpSpPr>
      <p:sp>
        <p:nvSpPr>
          <p:cNvPr id="129" name="Google Shape;129;p31"/>
          <p:cNvSpPr/>
          <p:nvPr/>
        </p:nvSpPr>
        <p:spPr>
          <a:xfrm>
            <a:off x="4141875" y="506425"/>
            <a:ext cx="860310" cy="504835"/>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Dancing Script"/>
              <a:ea typeface="Dancing Script"/>
              <a:cs typeface="Dancing Script"/>
              <a:sym typeface="Dancing Script"/>
            </a:endParaRPr>
          </a:p>
        </p:txBody>
      </p:sp>
      <p:sp>
        <p:nvSpPr>
          <p:cNvPr id="130" name="Google Shape;130;p31"/>
          <p:cNvSpPr txBox="1"/>
          <p:nvPr>
            <p:ph idx="4294967295" type="body"/>
          </p:nvPr>
        </p:nvSpPr>
        <p:spPr>
          <a:xfrm>
            <a:off x="1129775" y="1208700"/>
            <a:ext cx="3591000" cy="7848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rgbClr val="FFFFFF"/>
              </a:buClr>
              <a:buSzPts val="2200"/>
              <a:buFont typeface="Alegreya"/>
              <a:buChar char="●"/>
            </a:pPr>
            <a:r>
              <a:rPr b="1" lang="en" sz="2200">
                <a:solidFill>
                  <a:srgbClr val="FFFFFF"/>
                </a:solidFill>
                <a:latin typeface="Alegreya"/>
                <a:ea typeface="Alegreya"/>
                <a:cs typeface="Alegreya"/>
                <a:sym typeface="Alegreya"/>
              </a:rPr>
              <a:t>Mission Statement</a:t>
            </a:r>
            <a:endParaRPr b="1" sz="2200">
              <a:solidFill>
                <a:srgbClr val="FFFFFF"/>
              </a:solidFill>
              <a:latin typeface="Alegreya"/>
              <a:ea typeface="Alegreya"/>
              <a:cs typeface="Alegreya"/>
              <a:sym typeface="Alegreya"/>
            </a:endParaRPr>
          </a:p>
          <a:p>
            <a:pPr indent="-368300" lvl="0" marL="457200" rtl="0" algn="l">
              <a:spcBef>
                <a:spcPts val="0"/>
              </a:spcBef>
              <a:spcAft>
                <a:spcPts val="0"/>
              </a:spcAft>
              <a:buClr>
                <a:srgbClr val="FFFFFF"/>
              </a:buClr>
              <a:buSzPts val="2200"/>
              <a:buFont typeface="Alegreya"/>
              <a:buChar char="●"/>
            </a:pPr>
            <a:r>
              <a:rPr b="1" lang="en" sz="2200">
                <a:solidFill>
                  <a:srgbClr val="FFFFFF"/>
                </a:solidFill>
                <a:latin typeface="Alegreya"/>
                <a:ea typeface="Alegreya"/>
                <a:cs typeface="Alegreya"/>
                <a:sym typeface="Alegreya"/>
              </a:rPr>
              <a:t>Selected Interface</a:t>
            </a:r>
            <a:endParaRPr b="1" sz="2200">
              <a:solidFill>
                <a:srgbClr val="FFFFFF"/>
              </a:solidFill>
              <a:latin typeface="Alegreya"/>
              <a:ea typeface="Alegreya"/>
              <a:cs typeface="Alegreya"/>
              <a:sym typeface="Alegreya"/>
            </a:endParaRPr>
          </a:p>
          <a:p>
            <a:pPr indent="-368300" lvl="0" marL="457200" rtl="0" algn="l">
              <a:spcBef>
                <a:spcPts val="0"/>
              </a:spcBef>
              <a:spcAft>
                <a:spcPts val="0"/>
              </a:spcAft>
              <a:buClr>
                <a:srgbClr val="FFFFFF"/>
              </a:buClr>
              <a:buSzPts val="2200"/>
              <a:buFont typeface="Alegreya"/>
              <a:buChar char="●"/>
            </a:pPr>
            <a:r>
              <a:rPr b="1" lang="en" sz="2200">
                <a:solidFill>
                  <a:srgbClr val="FFFFFF"/>
                </a:solidFill>
                <a:latin typeface="Alegreya"/>
                <a:ea typeface="Alegreya"/>
                <a:cs typeface="Alegreya"/>
                <a:sym typeface="Alegreya"/>
              </a:rPr>
              <a:t>Low-fi prototype</a:t>
            </a:r>
            <a:endParaRPr b="1" sz="2200">
              <a:solidFill>
                <a:srgbClr val="FFFFFF"/>
              </a:solidFill>
              <a:latin typeface="Alegreya"/>
              <a:ea typeface="Alegreya"/>
              <a:cs typeface="Alegreya"/>
              <a:sym typeface="Alegreya"/>
            </a:endParaRPr>
          </a:p>
          <a:p>
            <a:pPr indent="-368300" lvl="1" marL="914400" rtl="0" algn="l">
              <a:spcBef>
                <a:spcPts val="0"/>
              </a:spcBef>
              <a:spcAft>
                <a:spcPts val="0"/>
              </a:spcAft>
              <a:buClr>
                <a:srgbClr val="FFFFFF"/>
              </a:buClr>
              <a:buSzPts val="2200"/>
              <a:buFont typeface="Alegreya"/>
              <a:buChar char="○"/>
            </a:pPr>
            <a:r>
              <a:rPr b="1" lang="en" sz="2200">
                <a:solidFill>
                  <a:srgbClr val="FFFFFF"/>
                </a:solidFill>
                <a:latin typeface="Alegreya"/>
                <a:ea typeface="Alegreya"/>
                <a:cs typeface="Alegreya"/>
                <a:sym typeface="Alegreya"/>
              </a:rPr>
              <a:t>Three task flows  </a:t>
            </a:r>
            <a:endParaRPr b="1" sz="2200">
              <a:solidFill>
                <a:srgbClr val="FFFFFF"/>
              </a:solidFill>
              <a:latin typeface="Alegreya"/>
              <a:ea typeface="Alegreya"/>
              <a:cs typeface="Alegreya"/>
              <a:sym typeface="Alegreya"/>
            </a:endParaRPr>
          </a:p>
          <a:p>
            <a:pPr indent="-368300" lvl="0" marL="457200" rtl="0" algn="l">
              <a:spcBef>
                <a:spcPts val="0"/>
              </a:spcBef>
              <a:spcAft>
                <a:spcPts val="0"/>
              </a:spcAft>
              <a:buClr>
                <a:schemeClr val="lt1"/>
              </a:buClr>
              <a:buSzPts val="2200"/>
              <a:buFont typeface="Alegreya"/>
              <a:buChar char="●"/>
            </a:pPr>
            <a:r>
              <a:rPr b="1" lang="en" sz="2200">
                <a:solidFill>
                  <a:schemeClr val="lt1"/>
                </a:solidFill>
                <a:latin typeface="Alegreya"/>
                <a:ea typeface="Alegreya"/>
                <a:cs typeface="Alegreya"/>
                <a:sym typeface="Alegreya"/>
              </a:rPr>
              <a:t>Experiment</a:t>
            </a:r>
            <a:endParaRPr b="1" sz="2200">
              <a:solidFill>
                <a:schemeClr val="lt1"/>
              </a:solidFill>
              <a:latin typeface="Alegreya"/>
              <a:ea typeface="Alegreya"/>
              <a:cs typeface="Alegreya"/>
              <a:sym typeface="Alegreya"/>
            </a:endParaRPr>
          </a:p>
          <a:p>
            <a:pPr indent="-368300" lvl="1" marL="914400" rtl="0" algn="l">
              <a:spcBef>
                <a:spcPts val="0"/>
              </a:spcBef>
              <a:spcAft>
                <a:spcPts val="0"/>
              </a:spcAft>
              <a:buClr>
                <a:schemeClr val="lt1"/>
              </a:buClr>
              <a:buSzPts val="2200"/>
              <a:buFont typeface="Alegreya"/>
              <a:buChar char="○"/>
            </a:pPr>
            <a:r>
              <a:rPr b="1" lang="en" sz="2200">
                <a:solidFill>
                  <a:schemeClr val="lt1"/>
                </a:solidFill>
                <a:latin typeface="Alegreya"/>
                <a:ea typeface="Alegreya"/>
                <a:cs typeface="Alegreya"/>
                <a:sym typeface="Alegreya"/>
              </a:rPr>
              <a:t>Method and Results</a:t>
            </a:r>
            <a:endParaRPr b="1" sz="2200">
              <a:solidFill>
                <a:schemeClr val="lt1"/>
              </a:solidFill>
              <a:latin typeface="Alegreya"/>
              <a:ea typeface="Alegreya"/>
              <a:cs typeface="Alegreya"/>
              <a:sym typeface="Alegreya"/>
            </a:endParaRPr>
          </a:p>
          <a:p>
            <a:pPr indent="-368300" lvl="0" marL="457200" rtl="0" algn="l">
              <a:spcBef>
                <a:spcPts val="0"/>
              </a:spcBef>
              <a:spcAft>
                <a:spcPts val="0"/>
              </a:spcAft>
              <a:buClr>
                <a:schemeClr val="lt1"/>
              </a:buClr>
              <a:buSzPts val="2200"/>
              <a:buFont typeface="Alegreya"/>
              <a:buChar char="●"/>
            </a:pPr>
            <a:r>
              <a:rPr b="1" lang="en" sz="2200">
                <a:solidFill>
                  <a:schemeClr val="lt1"/>
                </a:solidFill>
                <a:latin typeface="Alegreya"/>
                <a:ea typeface="Alegreya"/>
                <a:cs typeface="Alegreya"/>
                <a:sym typeface="Alegreya"/>
              </a:rPr>
              <a:t>UI Changes + Summary</a:t>
            </a:r>
            <a:endParaRPr b="1" sz="2200">
              <a:solidFill>
                <a:schemeClr val="lt1"/>
              </a:solidFill>
              <a:latin typeface="Alegreya"/>
              <a:ea typeface="Alegreya"/>
              <a:cs typeface="Alegreya"/>
              <a:sym typeface="Alegreya"/>
            </a:endParaRPr>
          </a:p>
          <a:p>
            <a:pPr indent="0" lvl="0" marL="457200" rtl="0" algn="l">
              <a:spcBef>
                <a:spcPts val="1600"/>
              </a:spcBef>
              <a:spcAft>
                <a:spcPts val="1600"/>
              </a:spcAft>
              <a:buNone/>
            </a:pPr>
            <a:r>
              <a:t/>
            </a:r>
            <a:endParaRPr b="1" sz="2000">
              <a:solidFill>
                <a:schemeClr val="lt1"/>
              </a:solidFill>
              <a:latin typeface="Alegreya"/>
              <a:ea typeface="Alegreya"/>
              <a:cs typeface="Alegreya"/>
              <a:sym typeface="Alegreya"/>
            </a:endParaRPr>
          </a:p>
        </p:txBody>
      </p:sp>
      <p:pic>
        <p:nvPicPr>
          <p:cNvPr id="131" name="Google Shape;131;p31"/>
          <p:cNvPicPr preferRelativeResize="0"/>
          <p:nvPr/>
        </p:nvPicPr>
        <p:blipFill rotWithShape="1">
          <a:blip r:embed="rId3">
            <a:alphaModFix/>
          </a:blip>
          <a:srcRect b="0" l="0" r="5006" t="0"/>
          <a:stretch/>
        </p:blipFill>
        <p:spPr>
          <a:xfrm>
            <a:off x="4632525" y="1498850"/>
            <a:ext cx="3243550" cy="22561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304" name="Shape 304"/>
        <p:cNvGrpSpPr/>
        <p:nvPr/>
      </p:nvGrpSpPr>
      <p:grpSpPr>
        <a:xfrm>
          <a:off x="0" y="0"/>
          <a:ext cx="0" cy="0"/>
          <a:chOff x="0" y="0"/>
          <a:chExt cx="0" cy="0"/>
        </a:xfrm>
      </p:grpSpPr>
      <p:sp>
        <p:nvSpPr>
          <p:cNvPr id="305" name="Google Shape;305;p49"/>
          <p:cNvSpPr txBox="1"/>
          <p:nvPr/>
        </p:nvSpPr>
        <p:spPr>
          <a:xfrm>
            <a:off x="173625" y="4129550"/>
            <a:ext cx="8876400" cy="5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Alegreya"/>
                <a:ea typeface="Alegreya"/>
                <a:cs typeface="Alegreya"/>
                <a:sym typeface="Alegreya"/>
              </a:rPr>
              <a:t>Task 3: </a:t>
            </a:r>
            <a:r>
              <a:rPr b="1" lang="en" sz="2000">
                <a:solidFill>
                  <a:schemeClr val="lt1"/>
                </a:solidFill>
                <a:latin typeface="Alegreya"/>
                <a:ea typeface="Alegreya"/>
                <a:cs typeface="Alegreya"/>
                <a:sym typeface="Alegreya"/>
              </a:rPr>
              <a:t>Mapping mementos by creating relational associations</a:t>
            </a:r>
            <a:endParaRPr b="1" sz="2000">
              <a:solidFill>
                <a:srgbClr val="FFFFFF"/>
              </a:solidFill>
              <a:latin typeface="Alegreya"/>
              <a:ea typeface="Alegreya"/>
              <a:cs typeface="Alegreya"/>
              <a:sym typeface="Alegreya"/>
            </a:endParaRPr>
          </a:p>
        </p:txBody>
      </p:sp>
      <p:cxnSp>
        <p:nvCxnSpPr>
          <p:cNvPr id="306" name="Google Shape;306;p49"/>
          <p:cNvCxnSpPr/>
          <p:nvPr/>
        </p:nvCxnSpPr>
        <p:spPr>
          <a:xfrm>
            <a:off x="-12" y="4665925"/>
            <a:ext cx="6825600" cy="0"/>
          </a:xfrm>
          <a:prstGeom prst="straightConnector1">
            <a:avLst/>
          </a:prstGeom>
          <a:noFill/>
          <a:ln cap="flat" cmpd="sng" w="9525">
            <a:solidFill>
              <a:srgbClr val="FFFFFF"/>
            </a:solidFill>
            <a:prstDash val="solid"/>
            <a:round/>
            <a:headEnd len="med" w="med" type="none"/>
            <a:tailEnd len="med" w="med" type="none"/>
          </a:ln>
        </p:spPr>
      </p:cxnSp>
      <p:sp>
        <p:nvSpPr>
          <p:cNvPr id="307" name="Google Shape;307;p49"/>
          <p:cNvSpPr txBox="1"/>
          <p:nvPr/>
        </p:nvSpPr>
        <p:spPr>
          <a:xfrm>
            <a:off x="455750" y="434050"/>
            <a:ext cx="1464900" cy="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9"/>
          <p:cNvSpPr txBox="1"/>
          <p:nvPr/>
        </p:nvSpPr>
        <p:spPr>
          <a:xfrm>
            <a:off x="224889" y="242850"/>
            <a:ext cx="1926600" cy="49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Alegreya"/>
                <a:ea typeface="Alegreya"/>
                <a:cs typeface="Alegreya"/>
                <a:sym typeface="Alegreya"/>
              </a:rPr>
              <a:t>Collection</a:t>
            </a:r>
            <a:endParaRPr b="1" sz="2000">
              <a:solidFill>
                <a:srgbClr val="FFFFFF"/>
              </a:solidFill>
              <a:latin typeface="Alegreya"/>
              <a:ea typeface="Alegreya"/>
              <a:cs typeface="Alegreya"/>
              <a:sym typeface="Alegreya"/>
            </a:endParaRPr>
          </a:p>
        </p:txBody>
      </p:sp>
      <p:sp>
        <p:nvSpPr>
          <p:cNvPr id="309" name="Google Shape;309;p49"/>
          <p:cNvSpPr txBox="1"/>
          <p:nvPr/>
        </p:nvSpPr>
        <p:spPr>
          <a:xfrm>
            <a:off x="3067914" y="242875"/>
            <a:ext cx="1926600" cy="49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000">
              <a:solidFill>
                <a:srgbClr val="FFFFFF"/>
              </a:solidFill>
              <a:latin typeface="Alegreya"/>
              <a:ea typeface="Alegreya"/>
              <a:cs typeface="Alegreya"/>
              <a:sym typeface="Alegreya"/>
            </a:endParaRPr>
          </a:p>
        </p:txBody>
      </p:sp>
      <p:sp>
        <p:nvSpPr>
          <p:cNvPr id="310" name="Google Shape;310;p49"/>
          <p:cNvSpPr txBox="1"/>
          <p:nvPr/>
        </p:nvSpPr>
        <p:spPr>
          <a:xfrm>
            <a:off x="5722628" y="229275"/>
            <a:ext cx="2433600" cy="49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000">
              <a:solidFill>
                <a:srgbClr val="FFFFFF"/>
              </a:solidFill>
              <a:latin typeface="Alegreya"/>
              <a:ea typeface="Alegreya"/>
              <a:cs typeface="Alegreya"/>
              <a:sym typeface="Alegreya"/>
            </a:endParaRPr>
          </a:p>
        </p:txBody>
      </p:sp>
      <p:pic>
        <p:nvPicPr>
          <p:cNvPr id="311" name="Google Shape;311;p49"/>
          <p:cNvPicPr preferRelativeResize="0"/>
          <p:nvPr/>
        </p:nvPicPr>
        <p:blipFill rotWithShape="1">
          <a:blip r:embed="rId3">
            <a:alphaModFix/>
          </a:blip>
          <a:srcRect b="3711" l="9945" r="13904" t="3265"/>
          <a:stretch/>
        </p:blipFill>
        <p:spPr>
          <a:xfrm>
            <a:off x="3309238" y="856300"/>
            <a:ext cx="1979763" cy="3159000"/>
          </a:xfrm>
          <a:prstGeom prst="rect">
            <a:avLst/>
          </a:prstGeom>
          <a:noFill/>
          <a:ln>
            <a:noFill/>
          </a:ln>
        </p:spPr>
      </p:pic>
      <p:pic>
        <p:nvPicPr>
          <p:cNvPr id="312" name="Google Shape;312;p49"/>
          <p:cNvPicPr preferRelativeResize="0"/>
          <p:nvPr/>
        </p:nvPicPr>
        <p:blipFill rotWithShape="1">
          <a:blip r:embed="rId4">
            <a:alphaModFix/>
          </a:blip>
          <a:srcRect b="0" l="9861" r="8638" t="0"/>
          <a:stretch/>
        </p:blipFill>
        <p:spPr>
          <a:xfrm>
            <a:off x="6507400" y="823300"/>
            <a:ext cx="1979750" cy="3211426"/>
          </a:xfrm>
          <a:prstGeom prst="rect">
            <a:avLst/>
          </a:prstGeom>
          <a:noFill/>
          <a:ln>
            <a:noFill/>
          </a:ln>
        </p:spPr>
      </p:pic>
      <p:sp>
        <p:nvSpPr>
          <p:cNvPr id="313" name="Google Shape;313;p49"/>
          <p:cNvSpPr txBox="1"/>
          <p:nvPr/>
        </p:nvSpPr>
        <p:spPr>
          <a:xfrm>
            <a:off x="3366139" y="242875"/>
            <a:ext cx="1926600" cy="49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Alegreya"/>
                <a:ea typeface="Alegreya"/>
                <a:cs typeface="Alegreya"/>
                <a:sym typeface="Alegreya"/>
              </a:rPr>
              <a:t>Adding a Label</a:t>
            </a:r>
            <a:endParaRPr b="1" sz="2000">
              <a:solidFill>
                <a:srgbClr val="FFFFFF"/>
              </a:solidFill>
              <a:latin typeface="Alegreya"/>
              <a:ea typeface="Alegreya"/>
              <a:cs typeface="Alegreya"/>
              <a:sym typeface="Alegreya"/>
            </a:endParaRPr>
          </a:p>
        </p:txBody>
      </p:sp>
      <p:sp>
        <p:nvSpPr>
          <p:cNvPr id="314" name="Google Shape;314;p49"/>
          <p:cNvSpPr txBox="1"/>
          <p:nvPr/>
        </p:nvSpPr>
        <p:spPr>
          <a:xfrm>
            <a:off x="6507401" y="229275"/>
            <a:ext cx="2149200" cy="49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Alegreya"/>
                <a:ea typeface="Alegreya"/>
                <a:cs typeface="Alegreya"/>
                <a:sym typeface="Alegreya"/>
              </a:rPr>
              <a:t>Labeled Collection</a:t>
            </a:r>
            <a:endParaRPr b="1" sz="2000">
              <a:solidFill>
                <a:srgbClr val="FFFFFF"/>
              </a:solidFill>
              <a:latin typeface="Alegreya"/>
              <a:ea typeface="Alegreya"/>
              <a:cs typeface="Alegreya"/>
              <a:sym typeface="Alegreya"/>
            </a:endParaRPr>
          </a:p>
        </p:txBody>
      </p:sp>
      <p:cxnSp>
        <p:nvCxnSpPr>
          <p:cNvPr id="315" name="Google Shape;315;p49"/>
          <p:cNvCxnSpPr/>
          <p:nvPr/>
        </p:nvCxnSpPr>
        <p:spPr>
          <a:xfrm>
            <a:off x="2424725" y="2190037"/>
            <a:ext cx="643200" cy="1800"/>
          </a:xfrm>
          <a:prstGeom prst="straightConnector1">
            <a:avLst/>
          </a:prstGeom>
          <a:noFill/>
          <a:ln cap="flat" cmpd="sng" w="28575">
            <a:solidFill>
              <a:srgbClr val="FFFFFF"/>
            </a:solidFill>
            <a:prstDash val="solid"/>
            <a:round/>
            <a:headEnd len="med" w="med" type="none"/>
            <a:tailEnd len="med" w="med" type="triangle"/>
          </a:ln>
        </p:spPr>
      </p:cxnSp>
      <p:cxnSp>
        <p:nvCxnSpPr>
          <p:cNvPr id="316" name="Google Shape;316;p49"/>
          <p:cNvCxnSpPr/>
          <p:nvPr/>
        </p:nvCxnSpPr>
        <p:spPr>
          <a:xfrm>
            <a:off x="5530325" y="2190037"/>
            <a:ext cx="643200" cy="1800"/>
          </a:xfrm>
          <a:prstGeom prst="straightConnector1">
            <a:avLst/>
          </a:prstGeom>
          <a:noFill/>
          <a:ln cap="flat" cmpd="sng" w="28575">
            <a:solidFill>
              <a:srgbClr val="FFFFFF"/>
            </a:solidFill>
            <a:prstDash val="solid"/>
            <a:round/>
            <a:headEnd len="med" w="med" type="none"/>
            <a:tailEnd len="med" w="med" type="triangle"/>
          </a:ln>
        </p:spPr>
      </p:cxnSp>
      <p:pic>
        <p:nvPicPr>
          <p:cNvPr id="317" name="Google Shape;317;p49"/>
          <p:cNvPicPr preferRelativeResize="0"/>
          <p:nvPr/>
        </p:nvPicPr>
        <p:blipFill rotWithShape="1">
          <a:blip r:embed="rId5">
            <a:alphaModFix/>
          </a:blip>
          <a:srcRect b="9" l="8535" r="14076" t="744"/>
          <a:stretch/>
        </p:blipFill>
        <p:spPr>
          <a:xfrm>
            <a:off x="330075" y="879975"/>
            <a:ext cx="1926601" cy="3135325"/>
          </a:xfrm>
          <a:prstGeom prst="rect">
            <a:avLst/>
          </a:prstGeom>
          <a:noFill/>
          <a:ln>
            <a:noFill/>
          </a:ln>
        </p:spPr>
      </p:pic>
      <p:sp>
        <p:nvSpPr>
          <p:cNvPr id="318" name="Google Shape;318;p49"/>
          <p:cNvSpPr/>
          <p:nvPr/>
        </p:nvSpPr>
        <p:spPr>
          <a:xfrm>
            <a:off x="567450" y="2408700"/>
            <a:ext cx="425100" cy="326100"/>
          </a:xfrm>
          <a:prstGeom prst="rect">
            <a:avLst/>
          </a:prstGeom>
          <a:noFill/>
          <a:ln cap="flat" cmpd="sng" w="38100">
            <a:solidFill>
              <a:srgbClr val="FF00FF"/>
            </a:solidFill>
            <a:prstDash val="solid"/>
            <a:round/>
            <a:headEnd len="sm" w="sm" type="none"/>
            <a:tailEnd len="sm" w="sm" type="none"/>
          </a:ln>
          <a:effectLst>
            <a:outerShdw blurRad="57150" rotWithShape="0" algn="bl" dir="5400000" dist="19050">
              <a:srgbClr val="FFFFFF">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322" name="Shape 322"/>
        <p:cNvGrpSpPr/>
        <p:nvPr/>
      </p:nvGrpSpPr>
      <p:grpSpPr>
        <a:xfrm>
          <a:off x="0" y="0"/>
          <a:ext cx="0" cy="0"/>
          <a:chOff x="0" y="0"/>
          <a:chExt cx="0" cy="0"/>
        </a:xfrm>
      </p:grpSpPr>
      <p:sp>
        <p:nvSpPr>
          <p:cNvPr id="323" name="Google Shape;323;p50"/>
          <p:cNvSpPr txBox="1"/>
          <p:nvPr/>
        </p:nvSpPr>
        <p:spPr>
          <a:xfrm>
            <a:off x="1664250" y="1610950"/>
            <a:ext cx="5931600" cy="157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500">
                <a:solidFill>
                  <a:schemeClr val="lt1"/>
                </a:solidFill>
                <a:latin typeface="Alegreya"/>
                <a:ea typeface="Alegreya"/>
                <a:cs typeface="Alegreya"/>
                <a:sym typeface="Alegreya"/>
              </a:rPr>
              <a:t>Experimental Methods</a:t>
            </a:r>
            <a:endParaRPr b="1" sz="4500">
              <a:solidFill>
                <a:schemeClr val="lt1"/>
              </a:solidFill>
              <a:latin typeface="Alegreya"/>
              <a:ea typeface="Alegreya"/>
              <a:cs typeface="Alegreya"/>
              <a:sym typeface="Alegreya"/>
            </a:endParaRPr>
          </a:p>
        </p:txBody>
      </p:sp>
      <p:sp>
        <p:nvSpPr>
          <p:cNvPr id="324" name="Google Shape;324;p50"/>
          <p:cNvSpPr/>
          <p:nvPr/>
        </p:nvSpPr>
        <p:spPr>
          <a:xfrm>
            <a:off x="4223275" y="509399"/>
            <a:ext cx="697455" cy="634336"/>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328" name="Shape 328"/>
        <p:cNvGrpSpPr/>
        <p:nvPr/>
      </p:nvGrpSpPr>
      <p:grpSpPr>
        <a:xfrm>
          <a:off x="0" y="0"/>
          <a:ext cx="0" cy="0"/>
          <a:chOff x="0" y="0"/>
          <a:chExt cx="0" cy="0"/>
        </a:xfrm>
      </p:grpSpPr>
      <p:sp>
        <p:nvSpPr>
          <p:cNvPr id="329" name="Google Shape;329;p51"/>
          <p:cNvSpPr/>
          <p:nvPr/>
        </p:nvSpPr>
        <p:spPr>
          <a:xfrm>
            <a:off x="4141875" y="506425"/>
            <a:ext cx="860310" cy="504835"/>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30" name="Google Shape;330;p51"/>
          <p:cNvSpPr txBox="1"/>
          <p:nvPr/>
        </p:nvSpPr>
        <p:spPr>
          <a:xfrm>
            <a:off x="1559550" y="952575"/>
            <a:ext cx="6215400" cy="241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300">
                <a:solidFill>
                  <a:srgbClr val="FFFFFF"/>
                </a:solidFill>
                <a:latin typeface="Alegreya"/>
                <a:ea typeface="Alegreya"/>
                <a:cs typeface="Alegreya"/>
                <a:sym typeface="Alegreya"/>
              </a:rPr>
              <a:t>Participants:</a:t>
            </a:r>
            <a:r>
              <a:rPr b="1" lang="en" sz="2300">
                <a:solidFill>
                  <a:srgbClr val="FFFFFF"/>
                </a:solidFill>
                <a:latin typeface="Alegreya"/>
                <a:ea typeface="Alegreya"/>
                <a:cs typeface="Alegreya"/>
                <a:sym typeface="Alegreya"/>
              </a:rPr>
              <a:t> </a:t>
            </a:r>
            <a:endParaRPr b="1" sz="2300">
              <a:solidFill>
                <a:srgbClr val="FFFFFF"/>
              </a:solidFill>
              <a:latin typeface="Alegreya"/>
              <a:ea typeface="Alegreya"/>
              <a:cs typeface="Alegreya"/>
              <a:sym typeface="Alegreya"/>
            </a:endParaRPr>
          </a:p>
          <a:p>
            <a:pPr indent="-355600" lvl="0" marL="457200" rtl="0" algn="l">
              <a:lnSpc>
                <a:spcPct val="115000"/>
              </a:lnSpc>
              <a:spcBef>
                <a:spcPts val="0"/>
              </a:spcBef>
              <a:spcAft>
                <a:spcPts val="0"/>
              </a:spcAft>
              <a:buClr>
                <a:srgbClr val="FFFFFF"/>
              </a:buClr>
              <a:buSzPts val="2000"/>
              <a:buFont typeface="Alegreya"/>
              <a:buChar char="●"/>
            </a:pPr>
            <a:r>
              <a:rPr b="1" lang="en" sz="2000">
                <a:solidFill>
                  <a:srgbClr val="FFFFFF"/>
                </a:solidFill>
                <a:latin typeface="Alegreya"/>
                <a:ea typeface="Alegreya"/>
                <a:cs typeface="Alegreya"/>
                <a:sym typeface="Alegreya"/>
              </a:rPr>
              <a:t>A global citizen man in his thirties and has a preference for recording memories using audio</a:t>
            </a:r>
            <a:endParaRPr b="1" sz="2000">
              <a:solidFill>
                <a:srgbClr val="FFFFFF"/>
              </a:solidFill>
              <a:latin typeface="Alegreya"/>
              <a:ea typeface="Alegreya"/>
              <a:cs typeface="Alegreya"/>
              <a:sym typeface="Alegreya"/>
            </a:endParaRPr>
          </a:p>
          <a:p>
            <a:pPr indent="-355600" lvl="0" marL="457200" rtl="0" algn="l">
              <a:lnSpc>
                <a:spcPct val="115000"/>
              </a:lnSpc>
              <a:spcBef>
                <a:spcPts val="0"/>
              </a:spcBef>
              <a:spcAft>
                <a:spcPts val="0"/>
              </a:spcAft>
              <a:buClr>
                <a:srgbClr val="FFFFFF"/>
              </a:buClr>
              <a:buSzPts val="2000"/>
              <a:buFont typeface="Alegreya"/>
              <a:buChar char="●"/>
            </a:pPr>
            <a:r>
              <a:rPr b="1" lang="en" sz="2000">
                <a:solidFill>
                  <a:srgbClr val="FFFFFF"/>
                </a:solidFill>
                <a:latin typeface="Alegreya"/>
                <a:ea typeface="Alegreya"/>
                <a:cs typeface="Alegreya"/>
                <a:sym typeface="Alegreya"/>
              </a:rPr>
              <a:t>A 65-year-old Caucasian man who is visiting Stanford on a business trip</a:t>
            </a:r>
            <a:endParaRPr b="1" sz="2000">
              <a:solidFill>
                <a:srgbClr val="FFFFFF"/>
              </a:solidFill>
              <a:latin typeface="Alegreya"/>
              <a:ea typeface="Alegreya"/>
              <a:cs typeface="Alegreya"/>
              <a:sym typeface="Alegreya"/>
            </a:endParaRPr>
          </a:p>
          <a:p>
            <a:pPr indent="-355600" lvl="0" marL="457200" rtl="0" algn="l">
              <a:lnSpc>
                <a:spcPct val="115000"/>
              </a:lnSpc>
              <a:spcBef>
                <a:spcPts val="0"/>
              </a:spcBef>
              <a:spcAft>
                <a:spcPts val="0"/>
              </a:spcAft>
              <a:buClr>
                <a:srgbClr val="FFFFFF"/>
              </a:buClr>
              <a:buSzPts val="2000"/>
              <a:buFont typeface="Alegreya"/>
              <a:buChar char="●"/>
            </a:pPr>
            <a:r>
              <a:rPr b="1" lang="en" sz="2000">
                <a:solidFill>
                  <a:srgbClr val="FFFFFF"/>
                </a:solidFill>
                <a:latin typeface="Alegreya"/>
                <a:ea typeface="Alegreya"/>
                <a:cs typeface="Alegreya"/>
                <a:sym typeface="Alegreya"/>
              </a:rPr>
              <a:t>A Hispanic Stanford Student in her freshman yea</a:t>
            </a:r>
            <a:r>
              <a:rPr lang="en" sz="2000">
                <a:solidFill>
                  <a:srgbClr val="FFFFFF"/>
                </a:solidFill>
                <a:latin typeface="Alegreya"/>
                <a:ea typeface="Alegreya"/>
                <a:cs typeface="Alegreya"/>
                <a:sym typeface="Alegreya"/>
              </a:rPr>
              <a:t>r</a:t>
            </a:r>
            <a:endParaRPr sz="2000">
              <a:solidFill>
                <a:srgbClr val="FFFFFF"/>
              </a:solidFill>
              <a:latin typeface="Alegreya"/>
              <a:ea typeface="Alegreya"/>
              <a:cs typeface="Alegreya"/>
              <a:sym typeface="Alegreya"/>
            </a:endParaRPr>
          </a:p>
          <a:p>
            <a:pPr indent="0" lvl="0" marL="0" rtl="0" algn="l">
              <a:spcBef>
                <a:spcPts val="0"/>
              </a:spcBef>
              <a:spcAft>
                <a:spcPts val="0"/>
              </a:spcAft>
              <a:buNone/>
            </a:pPr>
            <a:r>
              <a:t/>
            </a:r>
            <a:endParaRPr b="1" sz="2000">
              <a:solidFill>
                <a:srgbClr val="FFFFFF"/>
              </a:solidFill>
              <a:latin typeface="Alegreya"/>
              <a:ea typeface="Alegreya"/>
              <a:cs typeface="Alegreya"/>
              <a:sym typeface="Alegreya"/>
            </a:endParaRPr>
          </a:p>
        </p:txBody>
      </p:sp>
      <p:pic>
        <p:nvPicPr>
          <p:cNvPr id="331" name="Google Shape;331;p51"/>
          <p:cNvPicPr preferRelativeResize="0"/>
          <p:nvPr/>
        </p:nvPicPr>
        <p:blipFill>
          <a:blip r:embed="rId3">
            <a:alphaModFix/>
          </a:blip>
          <a:stretch>
            <a:fillRect/>
          </a:stretch>
        </p:blipFill>
        <p:spPr>
          <a:xfrm>
            <a:off x="4141850" y="3072573"/>
            <a:ext cx="860300" cy="1191977"/>
          </a:xfrm>
          <a:prstGeom prst="rect">
            <a:avLst/>
          </a:prstGeom>
          <a:noFill/>
          <a:ln>
            <a:noFill/>
          </a:ln>
        </p:spPr>
      </p:pic>
      <p:pic>
        <p:nvPicPr>
          <p:cNvPr id="332" name="Google Shape;332;p51"/>
          <p:cNvPicPr preferRelativeResize="0"/>
          <p:nvPr/>
        </p:nvPicPr>
        <p:blipFill>
          <a:blip r:embed="rId4">
            <a:alphaModFix/>
          </a:blip>
          <a:stretch>
            <a:fillRect/>
          </a:stretch>
        </p:blipFill>
        <p:spPr>
          <a:xfrm>
            <a:off x="6270175" y="3095033"/>
            <a:ext cx="860300" cy="1147066"/>
          </a:xfrm>
          <a:prstGeom prst="rect">
            <a:avLst/>
          </a:prstGeom>
          <a:noFill/>
          <a:ln>
            <a:noFill/>
          </a:ln>
        </p:spPr>
      </p:pic>
      <p:pic>
        <p:nvPicPr>
          <p:cNvPr id="333" name="Google Shape;333;p51"/>
          <p:cNvPicPr preferRelativeResize="0"/>
          <p:nvPr/>
        </p:nvPicPr>
        <p:blipFill>
          <a:blip r:embed="rId4">
            <a:alphaModFix/>
          </a:blip>
          <a:stretch>
            <a:fillRect/>
          </a:stretch>
        </p:blipFill>
        <p:spPr>
          <a:xfrm>
            <a:off x="2013525" y="3095033"/>
            <a:ext cx="860300" cy="114706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337" name="Shape 337"/>
        <p:cNvGrpSpPr/>
        <p:nvPr/>
      </p:nvGrpSpPr>
      <p:grpSpPr>
        <a:xfrm>
          <a:off x="0" y="0"/>
          <a:ext cx="0" cy="0"/>
          <a:chOff x="0" y="0"/>
          <a:chExt cx="0" cy="0"/>
        </a:xfrm>
      </p:grpSpPr>
      <p:sp>
        <p:nvSpPr>
          <p:cNvPr id="338" name="Google Shape;338;p52"/>
          <p:cNvSpPr/>
          <p:nvPr/>
        </p:nvSpPr>
        <p:spPr>
          <a:xfrm>
            <a:off x="4141875" y="506425"/>
            <a:ext cx="860310" cy="504835"/>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39" name="Google Shape;339;p52"/>
          <p:cNvSpPr txBox="1"/>
          <p:nvPr/>
        </p:nvSpPr>
        <p:spPr>
          <a:xfrm>
            <a:off x="1424150" y="1200650"/>
            <a:ext cx="6225900" cy="23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FFFFFF"/>
                </a:solidFill>
                <a:latin typeface="Alegreya"/>
                <a:ea typeface="Alegreya"/>
                <a:cs typeface="Alegreya"/>
                <a:sym typeface="Alegreya"/>
              </a:rPr>
              <a:t>Environmental Set-Up</a:t>
            </a:r>
            <a:endParaRPr b="1" sz="2500">
              <a:solidFill>
                <a:srgbClr val="FFFFFF"/>
              </a:solidFill>
              <a:latin typeface="Alegreya"/>
              <a:ea typeface="Alegreya"/>
              <a:cs typeface="Alegreya"/>
              <a:sym typeface="Alegreya"/>
            </a:endParaRPr>
          </a:p>
          <a:p>
            <a:pPr indent="0" lvl="0" marL="457200" rtl="0" algn="l">
              <a:spcBef>
                <a:spcPts val="0"/>
              </a:spcBef>
              <a:spcAft>
                <a:spcPts val="0"/>
              </a:spcAft>
              <a:buNone/>
            </a:pPr>
            <a:r>
              <a:t/>
            </a:r>
            <a:endParaRPr b="1" sz="1500">
              <a:solidFill>
                <a:srgbClr val="FFFFFF"/>
              </a:solidFill>
              <a:latin typeface="Alegreya"/>
              <a:ea typeface="Alegreya"/>
              <a:cs typeface="Alegreya"/>
              <a:sym typeface="Alegreya"/>
            </a:endParaRPr>
          </a:p>
          <a:p>
            <a:pPr indent="-368300" lvl="0" marL="457200" rtl="0" algn="l">
              <a:spcBef>
                <a:spcPts val="0"/>
              </a:spcBef>
              <a:spcAft>
                <a:spcPts val="0"/>
              </a:spcAft>
              <a:buClr>
                <a:srgbClr val="FFFFFF"/>
              </a:buClr>
              <a:buSzPts val="2200"/>
              <a:buFont typeface="Alegreya"/>
              <a:buChar char="●"/>
            </a:pPr>
            <a:r>
              <a:rPr b="1" lang="en" sz="2200">
                <a:solidFill>
                  <a:srgbClr val="FFFFFF"/>
                </a:solidFill>
                <a:latin typeface="Alegreya"/>
                <a:ea typeface="Alegreya"/>
                <a:cs typeface="Alegreya"/>
                <a:sym typeface="Alegreya"/>
              </a:rPr>
              <a:t>Location: Tresidder</a:t>
            </a:r>
            <a:endParaRPr b="1" sz="2200">
              <a:solidFill>
                <a:srgbClr val="FFFFFF"/>
              </a:solidFill>
              <a:latin typeface="Alegreya"/>
              <a:ea typeface="Alegreya"/>
              <a:cs typeface="Alegreya"/>
              <a:sym typeface="Alegreya"/>
            </a:endParaRPr>
          </a:p>
          <a:p>
            <a:pPr indent="-368300" lvl="0" marL="457200" rtl="0" algn="l">
              <a:spcBef>
                <a:spcPts val="0"/>
              </a:spcBef>
              <a:spcAft>
                <a:spcPts val="0"/>
              </a:spcAft>
              <a:buClr>
                <a:srgbClr val="FFFFFF"/>
              </a:buClr>
              <a:buSzPts val="2200"/>
              <a:buFont typeface="Alegreya"/>
              <a:buChar char="●"/>
            </a:pPr>
            <a:r>
              <a:rPr b="1" lang="en" sz="2200">
                <a:solidFill>
                  <a:srgbClr val="FFFFFF"/>
                </a:solidFill>
                <a:latin typeface="Alegreya"/>
                <a:ea typeface="Alegreya"/>
                <a:cs typeface="Alegreya"/>
                <a:sym typeface="Alegreya"/>
              </a:rPr>
              <a:t>Initial high-level overview of basic functionality</a:t>
            </a:r>
            <a:endParaRPr b="1" sz="2200">
              <a:solidFill>
                <a:srgbClr val="FFFFFF"/>
              </a:solidFill>
              <a:latin typeface="Alegreya"/>
              <a:ea typeface="Alegreya"/>
              <a:cs typeface="Alegreya"/>
              <a:sym typeface="Alegreya"/>
            </a:endParaRPr>
          </a:p>
          <a:p>
            <a:pPr indent="-368300" lvl="0" marL="457200" rtl="0" algn="l">
              <a:spcBef>
                <a:spcPts val="0"/>
              </a:spcBef>
              <a:spcAft>
                <a:spcPts val="0"/>
              </a:spcAft>
              <a:buClr>
                <a:srgbClr val="FFFFFF"/>
              </a:buClr>
              <a:buSzPts val="2200"/>
              <a:buFont typeface="Alegreya"/>
              <a:buChar char="●"/>
            </a:pPr>
            <a:r>
              <a:rPr b="1" lang="en" sz="2200">
                <a:solidFill>
                  <a:srgbClr val="FFFFFF"/>
                </a:solidFill>
                <a:latin typeface="Alegreya"/>
                <a:ea typeface="Alegreya"/>
                <a:cs typeface="Alegreya"/>
                <a:sym typeface="Alegreya"/>
              </a:rPr>
              <a:t>Had each participant attempt simple, moderate, and complex tasks</a:t>
            </a:r>
            <a:endParaRPr b="1" sz="2200">
              <a:solidFill>
                <a:srgbClr val="FFFFFF"/>
              </a:solidFill>
              <a:latin typeface="Alegreya"/>
              <a:ea typeface="Alegreya"/>
              <a:cs typeface="Alegreya"/>
              <a:sym typeface="Alegreya"/>
            </a:endParaRPr>
          </a:p>
          <a:p>
            <a:pPr indent="-368300" lvl="0" marL="457200" rtl="0" algn="l">
              <a:spcBef>
                <a:spcPts val="0"/>
              </a:spcBef>
              <a:spcAft>
                <a:spcPts val="0"/>
              </a:spcAft>
              <a:buClr>
                <a:srgbClr val="FFFFFF"/>
              </a:buClr>
              <a:buSzPts val="2200"/>
              <a:buFont typeface="Alegreya"/>
              <a:buChar char="●"/>
            </a:pPr>
            <a:r>
              <a:rPr b="1" lang="en" sz="2200">
                <a:solidFill>
                  <a:srgbClr val="FFFFFF"/>
                </a:solidFill>
                <a:latin typeface="Alegreya"/>
                <a:ea typeface="Alegreya"/>
                <a:cs typeface="Alegreya"/>
                <a:sym typeface="Alegreya"/>
              </a:rPr>
              <a:t>Measured successes and severity of incidences</a:t>
            </a:r>
            <a:endParaRPr b="1" sz="2200">
              <a:solidFill>
                <a:srgbClr val="FFFFFF"/>
              </a:solidFill>
              <a:latin typeface="Alegreya"/>
              <a:ea typeface="Alegreya"/>
              <a:cs typeface="Alegreya"/>
              <a:sym typeface="Alegreya"/>
            </a:endParaRPr>
          </a:p>
          <a:p>
            <a:pPr indent="0" lvl="0" marL="457200" rtl="0" algn="l">
              <a:spcBef>
                <a:spcPts val="0"/>
              </a:spcBef>
              <a:spcAft>
                <a:spcPts val="0"/>
              </a:spcAft>
              <a:buNone/>
            </a:pPr>
            <a:r>
              <a:t/>
            </a:r>
            <a:endParaRPr sz="2000">
              <a:solidFill>
                <a:srgbClr val="FFFFFF"/>
              </a:solidFill>
              <a:latin typeface="Alegreya"/>
              <a:ea typeface="Alegreya"/>
              <a:cs typeface="Alegreya"/>
              <a:sym typeface="Alegrey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343" name="Shape 343"/>
        <p:cNvGrpSpPr/>
        <p:nvPr/>
      </p:nvGrpSpPr>
      <p:grpSpPr>
        <a:xfrm>
          <a:off x="0" y="0"/>
          <a:ext cx="0" cy="0"/>
          <a:chOff x="0" y="0"/>
          <a:chExt cx="0" cy="0"/>
        </a:xfrm>
      </p:grpSpPr>
      <p:sp>
        <p:nvSpPr>
          <p:cNvPr id="344" name="Google Shape;344;p53"/>
          <p:cNvSpPr/>
          <p:nvPr/>
        </p:nvSpPr>
        <p:spPr>
          <a:xfrm>
            <a:off x="4141875" y="506425"/>
            <a:ext cx="860310" cy="504835"/>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45" name="Google Shape;345;p53"/>
          <p:cNvSpPr txBox="1"/>
          <p:nvPr/>
        </p:nvSpPr>
        <p:spPr>
          <a:xfrm>
            <a:off x="1741800" y="1621800"/>
            <a:ext cx="5660400" cy="157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500">
                <a:solidFill>
                  <a:schemeClr val="lt1"/>
                </a:solidFill>
                <a:latin typeface="Alegreya"/>
                <a:ea typeface="Alegreya"/>
                <a:cs typeface="Alegreya"/>
                <a:sym typeface="Alegreya"/>
              </a:rPr>
              <a:t>Experimental Results</a:t>
            </a:r>
            <a:endParaRPr b="1" sz="4500">
              <a:solidFill>
                <a:schemeClr val="lt1"/>
              </a:solidFill>
              <a:latin typeface="Alegreya"/>
              <a:ea typeface="Alegreya"/>
              <a:cs typeface="Alegreya"/>
              <a:sym typeface="Alegrey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349" name="Shape 349"/>
        <p:cNvGrpSpPr/>
        <p:nvPr/>
      </p:nvGrpSpPr>
      <p:grpSpPr>
        <a:xfrm>
          <a:off x="0" y="0"/>
          <a:ext cx="0" cy="0"/>
          <a:chOff x="0" y="0"/>
          <a:chExt cx="0" cy="0"/>
        </a:xfrm>
      </p:grpSpPr>
      <p:sp>
        <p:nvSpPr>
          <p:cNvPr id="350" name="Google Shape;350;p54"/>
          <p:cNvSpPr/>
          <p:nvPr/>
        </p:nvSpPr>
        <p:spPr>
          <a:xfrm>
            <a:off x="4141875" y="506425"/>
            <a:ext cx="860310" cy="504835"/>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51" name="Google Shape;351;p54"/>
          <p:cNvSpPr txBox="1"/>
          <p:nvPr/>
        </p:nvSpPr>
        <p:spPr>
          <a:xfrm>
            <a:off x="1030850" y="897850"/>
            <a:ext cx="1605900" cy="5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FFFFFF"/>
                </a:solidFill>
                <a:latin typeface="Alegreya"/>
                <a:ea typeface="Alegreya"/>
                <a:cs typeface="Alegreya"/>
                <a:sym typeface="Alegreya"/>
              </a:rPr>
              <a:t>Task One</a:t>
            </a:r>
            <a:endParaRPr b="1" sz="2500">
              <a:solidFill>
                <a:srgbClr val="FFFFFF"/>
              </a:solidFill>
              <a:latin typeface="Alegreya"/>
              <a:ea typeface="Alegreya"/>
              <a:cs typeface="Alegreya"/>
              <a:sym typeface="Alegreya"/>
            </a:endParaRPr>
          </a:p>
        </p:txBody>
      </p:sp>
      <p:sp>
        <p:nvSpPr>
          <p:cNvPr id="352" name="Google Shape;352;p54"/>
          <p:cNvSpPr txBox="1"/>
          <p:nvPr/>
        </p:nvSpPr>
        <p:spPr>
          <a:xfrm>
            <a:off x="1095975" y="1672325"/>
            <a:ext cx="5436600" cy="13542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FFFFFF"/>
              </a:buClr>
              <a:buSzPts val="2000"/>
              <a:buFont typeface="Alegreya"/>
              <a:buChar char="●"/>
            </a:pPr>
            <a:r>
              <a:rPr b="1" lang="en" sz="2000">
                <a:solidFill>
                  <a:srgbClr val="FFFFFF"/>
                </a:solidFill>
                <a:latin typeface="Alegreya"/>
                <a:ea typeface="Alegreya"/>
                <a:cs typeface="Alegreya"/>
                <a:sym typeface="Alegreya"/>
              </a:rPr>
              <a:t>Users easily created multimodal memories</a:t>
            </a:r>
            <a:endParaRPr b="1" sz="2000">
              <a:solidFill>
                <a:srgbClr val="FFFFFF"/>
              </a:solidFill>
              <a:latin typeface="Alegreya"/>
              <a:ea typeface="Alegreya"/>
              <a:cs typeface="Alegreya"/>
              <a:sym typeface="Alegreya"/>
            </a:endParaRPr>
          </a:p>
          <a:p>
            <a:pPr indent="-355600" lvl="0" marL="457200" rtl="0" algn="l">
              <a:spcBef>
                <a:spcPts val="0"/>
              </a:spcBef>
              <a:spcAft>
                <a:spcPts val="0"/>
              </a:spcAft>
              <a:buClr>
                <a:srgbClr val="FFFFFF"/>
              </a:buClr>
              <a:buSzPts val="2000"/>
              <a:buFont typeface="Alegreya"/>
              <a:buChar char="●"/>
            </a:pPr>
            <a:r>
              <a:rPr b="1" lang="en" sz="2000">
                <a:solidFill>
                  <a:srgbClr val="FFFFFF"/>
                </a:solidFill>
                <a:latin typeface="Alegreya"/>
                <a:ea typeface="Alegreya"/>
                <a:cs typeface="Alegreya"/>
                <a:sym typeface="Alegreya"/>
              </a:rPr>
              <a:t>Rapid onboarding to central gestures (i.e. hold mechanism for pulling up main menu)</a:t>
            </a:r>
            <a:endParaRPr b="1" sz="2000">
              <a:solidFill>
                <a:srgbClr val="FFFFFF"/>
              </a:solidFill>
              <a:latin typeface="Alegreya"/>
              <a:ea typeface="Alegreya"/>
              <a:cs typeface="Alegreya"/>
              <a:sym typeface="Alegreya"/>
            </a:endParaRPr>
          </a:p>
          <a:p>
            <a:pPr indent="0" lvl="0" marL="457200" rtl="0" algn="l">
              <a:spcBef>
                <a:spcPts val="0"/>
              </a:spcBef>
              <a:spcAft>
                <a:spcPts val="0"/>
              </a:spcAft>
              <a:buNone/>
            </a:pPr>
            <a:r>
              <a:t/>
            </a:r>
            <a:endParaRPr/>
          </a:p>
        </p:txBody>
      </p:sp>
      <p:sp>
        <p:nvSpPr>
          <p:cNvPr id="353" name="Google Shape;353;p54"/>
          <p:cNvSpPr txBox="1"/>
          <p:nvPr/>
        </p:nvSpPr>
        <p:spPr>
          <a:xfrm>
            <a:off x="1222925" y="1316500"/>
            <a:ext cx="15300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Alegreya"/>
                <a:ea typeface="Alegreya"/>
                <a:cs typeface="Alegreya"/>
                <a:sym typeface="Alegreya"/>
              </a:rPr>
              <a:t>Successes</a:t>
            </a:r>
            <a:endParaRPr b="1" sz="2000">
              <a:solidFill>
                <a:srgbClr val="FFFFFF"/>
              </a:solidFill>
              <a:latin typeface="Alegreya"/>
              <a:ea typeface="Alegreya"/>
              <a:cs typeface="Alegreya"/>
              <a:sym typeface="Alegreya"/>
            </a:endParaRPr>
          </a:p>
        </p:txBody>
      </p:sp>
      <p:sp>
        <p:nvSpPr>
          <p:cNvPr id="354" name="Google Shape;354;p54"/>
          <p:cNvSpPr txBox="1"/>
          <p:nvPr/>
        </p:nvSpPr>
        <p:spPr>
          <a:xfrm>
            <a:off x="1222925" y="2688825"/>
            <a:ext cx="15300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Alegreya"/>
                <a:ea typeface="Alegreya"/>
                <a:cs typeface="Alegreya"/>
                <a:sym typeface="Alegreya"/>
              </a:rPr>
              <a:t>Incidences</a:t>
            </a:r>
            <a:endParaRPr b="1" sz="2000">
              <a:solidFill>
                <a:srgbClr val="FFFFFF"/>
              </a:solidFill>
              <a:latin typeface="Alegreya"/>
              <a:ea typeface="Alegreya"/>
              <a:cs typeface="Alegreya"/>
              <a:sym typeface="Alegreya"/>
            </a:endParaRPr>
          </a:p>
        </p:txBody>
      </p:sp>
      <p:sp>
        <p:nvSpPr>
          <p:cNvPr id="355" name="Google Shape;355;p54"/>
          <p:cNvSpPr txBox="1"/>
          <p:nvPr/>
        </p:nvSpPr>
        <p:spPr>
          <a:xfrm>
            <a:off x="1095975" y="3105750"/>
            <a:ext cx="5523300" cy="13542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FFFFFF"/>
              </a:buClr>
              <a:buSzPts val="2000"/>
              <a:buFont typeface="Alegreya"/>
              <a:buChar char="●"/>
            </a:pPr>
            <a:r>
              <a:rPr b="1" lang="en" sz="2000">
                <a:solidFill>
                  <a:srgbClr val="FFFFFF"/>
                </a:solidFill>
                <a:latin typeface="Alegreya"/>
                <a:ea typeface="Alegreya"/>
                <a:cs typeface="Alegreya"/>
                <a:sym typeface="Alegreya"/>
              </a:rPr>
              <a:t>Adding audio took very long</a:t>
            </a:r>
            <a:endParaRPr b="1" sz="2000">
              <a:solidFill>
                <a:srgbClr val="FFFFFF"/>
              </a:solidFill>
              <a:latin typeface="Alegreya"/>
              <a:ea typeface="Alegreya"/>
              <a:cs typeface="Alegreya"/>
              <a:sym typeface="Alegreya"/>
            </a:endParaRPr>
          </a:p>
          <a:p>
            <a:pPr indent="-355600" lvl="0" marL="457200" rtl="0" algn="l">
              <a:spcBef>
                <a:spcPts val="0"/>
              </a:spcBef>
              <a:spcAft>
                <a:spcPts val="0"/>
              </a:spcAft>
              <a:buClr>
                <a:srgbClr val="FFFFFF"/>
              </a:buClr>
              <a:buSzPts val="2000"/>
              <a:buFont typeface="Alegreya"/>
              <a:buChar char="●"/>
            </a:pPr>
            <a:r>
              <a:rPr b="1" lang="en" sz="2000">
                <a:solidFill>
                  <a:srgbClr val="FFFFFF"/>
                </a:solidFill>
                <a:latin typeface="Alegreya"/>
                <a:ea typeface="Alegreya"/>
                <a:cs typeface="Alegreya"/>
                <a:sym typeface="Alegreya"/>
              </a:rPr>
              <a:t>Confusion upon saving a memory</a:t>
            </a:r>
            <a:endParaRPr b="1" sz="2000">
              <a:solidFill>
                <a:srgbClr val="FFFFFF"/>
              </a:solidFill>
              <a:latin typeface="Alegreya"/>
              <a:ea typeface="Alegreya"/>
              <a:cs typeface="Alegreya"/>
              <a:sym typeface="Alegreya"/>
            </a:endParaRPr>
          </a:p>
          <a:p>
            <a:pPr indent="-355600" lvl="0" marL="457200" rtl="0" algn="l">
              <a:spcBef>
                <a:spcPts val="0"/>
              </a:spcBef>
              <a:spcAft>
                <a:spcPts val="0"/>
              </a:spcAft>
              <a:buClr>
                <a:srgbClr val="FFFFFF"/>
              </a:buClr>
              <a:buSzPts val="2000"/>
              <a:buFont typeface="Alegreya"/>
              <a:buChar char="●"/>
            </a:pPr>
            <a:r>
              <a:rPr b="1" lang="en" sz="2000">
                <a:solidFill>
                  <a:srgbClr val="FFFFFF"/>
                </a:solidFill>
                <a:latin typeface="Alegreya"/>
                <a:ea typeface="Alegreya"/>
                <a:cs typeface="Alegreya"/>
                <a:sym typeface="Alegreya"/>
              </a:rPr>
              <a:t>Unclear how to zoom out on the blank slate</a:t>
            </a:r>
            <a:endParaRPr b="1" sz="2000">
              <a:solidFill>
                <a:srgbClr val="FFFFFF"/>
              </a:solidFill>
              <a:latin typeface="Alegreya"/>
              <a:ea typeface="Alegreya"/>
              <a:cs typeface="Alegreya"/>
              <a:sym typeface="Alegreya"/>
            </a:endParaRPr>
          </a:p>
          <a:p>
            <a:pPr indent="0" lvl="0" marL="457200" rtl="0" algn="l">
              <a:spcBef>
                <a:spcPts val="0"/>
              </a:spcBef>
              <a:spcAft>
                <a:spcPts val="0"/>
              </a:spcAft>
              <a:buNone/>
            </a:pPr>
            <a:r>
              <a:t/>
            </a:r>
            <a:endParaRPr/>
          </a:p>
        </p:txBody>
      </p:sp>
      <p:pic>
        <p:nvPicPr>
          <p:cNvPr id="356" name="Google Shape;356;p54"/>
          <p:cNvPicPr preferRelativeResize="0"/>
          <p:nvPr/>
        </p:nvPicPr>
        <p:blipFill rotWithShape="1">
          <a:blip r:embed="rId3">
            <a:alphaModFix/>
          </a:blip>
          <a:srcRect b="0" l="10762" r="9518" t="4734"/>
          <a:stretch/>
        </p:blipFill>
        <p:spPr>
          <a:xfrm>
            <a:off x="6853400" y="962950"/>
            <a:ext cx="937800" cy="1486625"/>
          </a:xfrm>
          <a:prstGeom prst="rect">
            <a:avLst/>
          </a:prstGeom>
          <a:noFill/>
          <a:ln>
            <a:noFill/>
          </a:ln>
        </p:spPr>
      </p:pic>
      <p:pic>
        <p:nvPicPr>
          <p:cNvPr id="357" name="Google Shape;357;p54"/>
          <p:cNvPicPr preferRelativeResize="0"/>
          <p:nvPr/>
        </p:nvPicPr>
        <p:blipFill rotWithShape="1">
          <a:blip r:embed="rId4">
            <a:alphaModFix/>
          </a:blip>
          <a:srcRect b="0" l="17034" r="10449" t="0"/>
          <a:stretch/>
        </p:blipFill>
        <p:spPr>
          <a:xfrm>
            <a:off x="6853400" y="2497875"/>
            <a:ext cx="937800" cy="170000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361" name="Shape 361"/>
        <p:cNvGrpSpPr/>
        <p:nvPr/>
      </p:nvGrpSpPr>
      <p:grpSpPr>
        <a:xfrm>
          <a:off x="0" y="0"/>
          <a:ext cx="0" cy="0"/>
          <a:chOff x="0" y="0"/>
          <a:chExt cx="0" cy="0"/>
        </a:xfrm>
      </p:grpSpPr>
      <p:sp>
        <p:nvSpPr>
          <p:cNvPr id="362" name="Google Shape;362;p55"/>
          <p:cNvSpPr/>
          <p:nvPr/>
        </p:nvSpPr>
        <p:spPr>
          <a:xfrm>
            <a:off x="4141875" y="506425"/>
            <a:ext cx="860310" cy="504835"/>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63" name="Google Shape;363;p55"/>
          <p:cNvSpPr txBox="1"/>
          <p:nvPr/>
        </p:nvSpPr>
        <p:spPr>
          <a:xfrm>
            <a:off x="1269575" y="897850"/>
            <a:ext cx="1605900" cy="5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FFFFFF"/>
                </a:solidFill>
                <a:latin typeface="Alegreya"/>
                <a:ea typeface="Alegreya"/>
                <a:cs typeface="Alegreya"/>
                <a:sym typeface="Alegreya"/>
              </a:rPr>
              <a:t>Task Two</a:t>
            </a:r>
            <a:endParaRPr b="1" sz="2500">
              <a:solidFill>
                <a:srgbClr val="FFFFFF"/>
              </a:solidFill>
              <a:latin typeface="Alegreya"/>
              <a:ea typeface="Alegreya"/>
              <a:cs typeface="Alegreya"/>
              <a:sym typeface="Alegreya"/>
            </a:endParaRPr>
          </a:p>
        </p:txBody>
      </p:sp>
      <p:sp>
        <p:nvSpPr>
          <p:cNvPr id="364" name="Google Shape;364;p55"/>
          <p:cNvSpPr txBox="1"/>
          <p:nvPr/>
        </p:nvSpPr>
        <p:spPr>
          <a:xfrm>
            <a:off x="1269575" y="1593100"/>
            <a:ext cx="5523300" cy="6375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FFFFFF"/>
              </a:buClr>
              <a:buSzPts val="2000"/>
              <a:buFont typeface="Alegreya"/>
              <a:buChar char="●"/>
            </a:pPr>
            <a:r>
              <a:rPr b="1" lang="en" sz="2000">
                <a:solidFill>
                  <a:srgbClr val="FFFFFF"/>
                </a:solidFill>
                <a:latin typeface="Alegreya"/>
                <a:ea typeface="Alegreya"/>
                <a:cs typeface="Alegreya"/>
                <a:sym typeface="Alegreya"/>
              </a:rPr>
              <a:t>Easy navigation to memory editing</a:t>
            </a:r>
            <a:endParaRPr b="1" sz="2000">
              <a:solidFill>
                <a:srgbClr val="FFFFFF"/>
              </a:solidFill>
              <a:latin typeface="Alegreya"/>
              <a:ea typeface="Alegreya"/>
              <a:cs typeface="Alegreya"/>
              <a:sym typeface="Alegreya"/>
            </a:endParaRPr>
          </a:p>
          <a:p>
            <a:pPr indent="0" lvl="0" marL="457200" rtl="0" algn="l">
              <a:spcBef>
                <a:spcPts val="0"/>
              </a:spcBef>
              <a:spcAft>
                <a:spcPts val="0"/>
              </a:spcAft>
              <a:buNone/>
            </a:pPr>
            <a:r>
              <a:t/>
            </a:r>
            <a:endParaRPr/>
          </a:p>
        </p:txBody>
      </p:sp>
      <p:sp>
        <p:nvSpPr>
          <p:cNvPr id="365" name="Google Shape;365;p55"/>
          <p:cNvSpPr txBox="1"/>
          <p:nvPr/>
        </p:nvSpPr>
        <p:spPr>
          <a:xfrm>
            <a:off x="1345475" y="1316500"/>
            <a:ext cx="15300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Alegreya"/>
                <a:ea typeface="Alegreya"/>
                <a:cs typeface="Alegreya"/>
                <a:sym typeface="Alegreya"/>
              </a:rPr>
              <a:t>Successes</a:t>
            </a:r>
            <a:endParaRPr b="1" sz="2000">
              <a:solidFill>
                <a:srgbClr val="FFFFFF"/>
              </a:solidFill>
              <a:latin typeface="Alegreya"/>
              <a:ea typeface="Alegreya"/>
              <a:cs typeface="Alegreya"/>
              <a:sym typeface="Alegreya"/>
            </a:endParaRPr>
          </a:p>
        </p:txBody>
      </p:sp>
      <p:sp>
        <p:nvSpPr>
          <p:cNvPr id="366" name="Google Shape;366;p55"/>
          <p:cNvSpPr txBox="1"/>
          <p:nvPr/>
        </p:nvSpPr>
        <p:spPr>
          <a:xfrm>
            <a:off x="1407375" y="2113475"/>
            <a:ext cx="15300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Alegreya"/>
                <a:ea typeface="Alegreya"/>
                <a:cs typeface="Alegreya"/>
                <a:sym typeface="Alegreya"/>
              </a:rPr>
              <a:t>Incidences</a:t>
            </a:r>
            <a:endParaRPr b="1" sz="2000">
              <a:solidFill>
                <a:srgbClr val="FFFFFF"/>
              </a:solidFill>
              <a:latin typeface="Alegreya"/>
              <a:ea typeface="Alegreya"/>
              <a:cs typeface="Alegreya"/>
              <a:sym typeface="Alegreya"/>
            </a:endParaRPr>
          </a:p>
        </p:txBody>
      </p:sp>
      <p:sp>
        <p:nvSpPr>
          <p:cNvPr id="367" name="Google Shape;367;p55"/>
          <p:cNvSpPr txBox="1"/>
          <p:nvPr/>
        </p:nvSpPr>
        <p:spPr>
          <a:xfrm>
            <a:off x="1269575" y="2571750"/>
            <a:ext cx="5523300" cy="13542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FFFFFF"/>
              </a:buClr>
              <a:buSzPts val="2000"/>
              <a:buFont typeface="Alegreya"/>
              <a:buChar char="●"/>
            </a:pPr>
            <a:r>
              <a:rPr b="1" lang="en" sz="2000">
                <a:solidFill>
                  <a:srgbClr val="FFFFFF"/>
                </a:solidFill>
                <a:latin typeface="Alegreya"/>
                <a:ea typeface="Alegreya"/>
                <a:cs typeface="Alegreya"/>
                <a:sym typeface="Alegreya"/>
              </a:rPr>
              <a:t>Lack of “Collections” button use on the menu</a:t>
            </a:r>
            <a:endParaRPr b="1" sz="2000">
              <a:solidFill>
                <a:srgbClr val="FFFFFF"/>
              </a:solidFill>
              <a:latin typeface="Alegreya"/>
              <a:ea typeface="Alegreya"/>
              <a:cs typeface="Alegreya"/>
              <a:sym typeface="Alegreya"/>
            </a:endParaRPr>
          </a:p>
          <a:p>
            <a:pPr indent="-355600" lvl="0" marL="457200" rtl="0" algn="l">
              <a:spcBef>
                <a:spcPts val="0"/>
              </a:spcBef>
              <a:spcAft>
                <a:spcPts val="0"/>
              </a:spcAft>
              <a:buClr>
                <a:srgbClr val="FFFFFF"/>
              </a:buClr>
              <a:buSzPts val="2000"/>
              <a:buFont typeface="Alegreya"/>
              <a:buChar char="●"/>
            </a:pPr>
            <a:r>
              <a:rPr b="1" lang="en" sz="2000">
                <a:solidFill>
                  <a:srgbClr val="FFFFFF"/>
                </a:solidFill>
                <a:latin typeface="Alegreya"/>
                <a:ea typeface="Alegreya"/>
                <a:cs typeface="Alegreya"/>
                <a:sym typeface="Alegreya"/>
              </a:rPr>
              <a:t>Trouble with the ‘hold’ mechanism</a:t>
            </a:r>
            <a:endParaRPr b="1" sz="2000">
              <a:solidFill>
                <a:srgbClr val="FFFFFF"/>
              </a:solidFill>
              <a:latin typeface="Alegreya"/>
              <a:ea typeface="Alegreya"/>
              <a:cs typeface="Alegreya"/>
              <a:sym typeface="Alegreya"/>
            </a:endParaRPr>
          </a:p>
          <a:p>
            <a:pPr indent="0" lvl="0" marL="457200" rtl="0" algn="l">
              <a:spcBef>
                <a:spcPts val="0"/>
              </a:spcBef>
              <a:spcAft>
                <a:spcPts val="0"/>
              </a:spcAft>
              <a:buNone/>
            </a:pPr>
            <a:r>
              <a:t/>
            </a:r>
            <a:endParaRPr/>
          </a:p>
        </p:txBody>
      </p:sp>
      <p:pic>
        <p:nvPicPr>
          <p:cNvPr id="368" name="Google Shape;368;p55"/>
          <p:cNvPicPr preferRelativeResize="0"/>
          <p:nvPr/>
        </p:nvPicPr>
        <p:blipFill rotWithShape="1">
          <a:blip r:embed="rId3">
            <a:alphaModFix/>
          </a:blip>
          <a:srcRect b="0" l="11375" r="13886" t="2133"/>
          <a:stretch/>
        </p:blipFill>
        <p:spPr>
          <a:xfrm>
            <a:off x="6684350" y="1593100"/>
            <a:ext cx="1269625" cy="21185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372" name="Shape 372"/>
        <p:cNvGrpSpPr/>
        <p:nvPr/>
      </p:nvGrpSpPr>
      <p:grpSpPr>
        <a:xfrm>
          <a:off x="0" y="0"/>
          <a:ext cx="0" cy="0"/>
          <a:chOff x="0" y="0"/>
          <a:chExt cx="0" cy="0"/>
        </a:xfrm>
      </p:grpSpPr>
      <p:sp>
        <p:nvSpPr>
          <p:cNvPr id="373" name="Google Shape;373;p56"/>
          <p:cNvSpPr/>
          <p:nvPr/>
        </p:nvSpPr>
        <p:spPr>
          <a:xfrm>
            <a:off x="4141875" y="506425"/>
            <a:ext cx="860310" cy="504835"/>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74" name="Google Shape;374;p56"/>
          <p:cNvSpPr txBox="1"/>
          <p:nvPr/>
        </p:nvSpPr>
        <p:spPr>
          <a:xfrm>
            <a:off x="1231625" y="897850"/>
            <a:ext cx="3862800" cy="5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FFFFFF"/>
                </a:solidFill>
                <a:latin typeface="Alegreya"/>
                <a:ea typeface="Alegreya"/>
                <a:cs typeface="Alegreya"/>
                <a:sym typeface="Alegreya"/>
              </a:rPr>
              <a:t>Task Three</a:t>
            </a:r>
            <a:endParaRPr b="1" sz="2500">
              <a:solidFill>
                <a:srgbClr val="FFFFFF"/>
              </a:solidFill>
              <a:latin typeface="Alegreya"/>
              <a:ea typeface="Alegreya"/>
              <a:cs typeface="Alegreya"/>
              <a:sym typeface="Alegreya"/>
            </a:endParaRPr>
          </a:p>
        </p:txBody>
      </p:sp>
      <p:sp>
        <p:nvSpPr>
          <p:cNvPr id="375" name="Google Shape;375;p56"/>
          <p:cNvSpPr txBox="1"/>
          <p:nvPr/>
        </p:nvSpPr>
        <p:spPr>
          <a:xfrm>
            <a:off x="1269575" y="1361850"/>
            <a:ext cx="15300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Alegreya"/>
                <a:ea typeface="Alegreya"/>
                <a:cs typeface="Alegreya"/>
                <a:sym typeface="Alegreya"/>
              </a:rPr>
              <a:t>Successes</a:t>
            </a:r>
            <a:endParaRPr b="1" sz="2000">
              <a:solidFill>
                <a:srgbClr val="FFFFFF"/>
              </a:solidFill>
              <a:latin typeface="Alegreya"/>
              <a:ea typeface="Alegreya"/>
              <a:cs typeface="Alegreya"/>
              <a:sym typeface="Alegreya"/>
            </a:endParaRPr>
          </a:p>
        </p:txBody>
      </p:sp>
      <p:sp>
        <p:nvSpPr>
          <p:cNvPr id="376" name="Google Shape;376;p56"/>
          <p:cNvSpPr txBox="1"/>
          <p:nvPr/>
        </p:nvSpPr>
        <p:spPr>
          <a:xfrm>
            <a:off x="1161325" y="2571750"/>
            <a:ext cx="5523300" cy="13542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FFFFFF"/>
              </a:buClr>
              <a:buSzPts val="2000"/>
              <a:buFont typeface="Alegreya"/>
              <a:buChar char="●"/>
            </a:pPr>
            <a:r>
              <a:rPr b="1" lang="en" sz="2000">
                <a:solidFill>
                  <a:srgbClr val="FFFFFF"/>
                </a:solidFill>
                <a:latin typeface="Alegreya"/>
                <a:ea typeface="Alegreya"/>
                <a:cs typeface="Alegreya"/>
                <a:sym typeface="Alegreya"/>
              </a:rPr>
              <a:t>Tagging mechanism confusing</a:t>
            </a:r>
            <a:endParaRPr b="1" sz="2000">
              <a:solidFill>
                <a:srgbClr val="FFFFFF"/>
              </a:solidFill>
              <a:latin typeface="Alegreya"/>
              <a:ea typeface="Alegreya"/>
              <a:cs typeface="Alegreya"/>
              <a:sym typeface="Alegreya"/>
            </a:endParaRPr>
          </a:p>
          <a:p>
            <a:pPr indent="-355600" lvl="0" marL="457200" rtl="0" algn="l">
              <a:spcBef>
                <a:spcPts val="0"/>
              </a:spcBef>
              <a:spcAft>
                <a:spcPts val="0"/>
              </a:spcAft>
              <a:buClr>
                <a:srgbClr val="FFFFFF"/>
              </a:buClr>
              <a:buSzPts val="2000"/>
              <a:buFont typeface="Alegreya"/>
              <a:buChar char="●"/>
            </a:pPr>
            <a:r>
              <a:rPr b="1" lang="en" sz="2000">
                <a:solidFill>
                  <a:srgbClr val="FFFFFF"/>
                </a:solidFill>
                <a:latin typeface="Alegreya"/>
                <a:ea typeface="Alegreya"/>
                <a:cs typeface="Alegreya"/>
                <a:sym typeface="Alegreya"/>
              </a:rPr>
              <a:t>Holding down thumbnail unintuitive</a:t>
            </a:r>
            <a:endParaRPr b="1" sz="2000">
              <a:solidFill>
                <a:srgbClr val="FFFFFF"/>
              </a:solidFill>
              <a:latin typeface="Alegreya"/>
              <a:ea typeface="Alegreya"/>
              <a:cs typeface="Alegreya"/>
              <a:sym typeface="Alegreya"/>
            </a:endParaRPr>
          </a:p>
          <a:p>
            <a:pPr indent="-355600" lvl="0" marL="457200" rtl="0" algn="l">
              <a:spcBef>
                <a:spcPts val="0"/>
              </a:spcBef>
              <a:spcAft>
                <a:spcPts val="0"/>
              </a:spcAft>
              <a:buClr>
                <a:srgbClr val="FFFFFF"/>
              </a:buClr>
              <a:buSzPts val="2000"/>
              <a:buFont typeface="Alegreya"/>
              <a:buChar char="●"/>
            </a:pPr>
            <a:r>
              <a:rPr b="1" lang="en" sz="2000">
                <a:solidFill>
                  <a:srgbClr val="FFFFFF"/>
                </a:solidFill>
                <a:latin typeface="Alegreya"/>
                <a:ea typeface="Alegreya"/>
                <a:cs typeface="Alegreya"/>
                <a:sym typeface="Alegreya"/>
              </a:rPr>
              <a:t>Hit “add tag” without typing anything</a:t>
            </a:r>
            <a:endParaRPr b="1" sz="2000">
              <a:solidFill>
                <a:srgbClr val="FFFFFF"/>
              </a:solidFill>
              <a:latin typeface="Alegreya"/>
              <a:ea typeface="Alegreya"/>
              <a:cs typeface="Alegreya"/>
              <a:sym typeface="Alegreya"/>
            </a:endParaRPr>
          </a:p>
          <a:p>
            <a:pPr indent="0" lvl="0" marL="457200" rtl="0" algn="l">
              <a:spcBef>
                <a:spcPts val="0"/>
              </a:spcBef>
              <a:spcAft>
                <a:spcPts val="0"/>
              </a:spcAft>
              <a:buNone/>
            </a:pPr>
            <a:r>
              <a:t/>
            </a:r>
            <a:endParaRPr/>
          </a:p>
        </p:txBody>
      </p:sp>
      <p:sp>
        <p:nvSpPr>
          <p:cNvPr id="377" name="Google Shape;377;p56"/>
          <p:cNvSpPr txBox="1"/>
          <p:nvPr/>
        </p:nvSpPr>
        <p:spPr>
          <a:xfrm>
            <a:off x="1269575" y="2164075"/>
            <a:ext cx="1530000" cy="2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Alegreya"/>
                <a:ea typeface="Alegreya"/>
                <a:cs typeface="Alegreya"/>
                <a:sym typeface="Alegreya"/>
              </a:rPr>
              <a:t>Incidences</a:t>
            </a:r>
            <a:endParaRPr b="1" sz="2000">
              <a:solidFill>
                <a:srgbClr val="FFFFFF"/>
              </a:solidFill>
              <a:latin typeface="Alegreya"/>
              <a:ea typeface="Alegreya"/>
              <a:cs typeface="Alegreya"/>
              <a:sym typeface="Alegreya"/>
            </a:endParaRPr>
          </a:p>
        </p:txBody>
      </p:sp>
      <p:sp>
        <p:nvSpPr>
          <p:cNvPr id="378" name="Google Shape;378;p56"/>
          <p:cNvSpPr txBox="1"/>
          <p:nvPr/>
        </p:nvSpPr>
        <p:spPr>
          <a:xfrm>
            <a:off x="1215825" y="1340825"/>
            <a:ext cx="5919000" cy="15783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b="1" sz="2000">
              <a:solidFill>
                <a:schemeClr val="lt1"/>
              </a:solidFill>
              <a:latin typeface="Alegreya"/>
              <a:ea typeface="Alegreya"/>
              <a:cs typeface="Alegreya"/>
              <a:sym typeface="Alegreya"/>
            </a:endParaRPr>
          </a:p>
          <a:p>
            <a:pPr indent="-355600" lvl="0" marL="457200" rtl="0" algn="l">
              <a:spcBef>
                <a:spcPts val="0"/>
              </a:spcBef>
              <a:spcAft>
                <a:spcPts val="0"/>
              </a:spcAft>
              <a:buClr>
                <a:schemeClr val="lt1"/>
              </a:buClr>
              <a:buSzPts val="2000"/>
              <a:buFont typeface="Alegreya"/>
              <a:buChar char="●"/>
            </a:pPr>
            <a:r>
              <a:rPr b="1" lang="en" sz="2000">
                <a:solidFill>
                  <a:schemeClr val="lt1"/>
                </a:solidFill>
                <a:latin typeface="Alegreya"/>
                <a:ea typeface="Alegreya"/>
                <a:cs typeface="Alegreya"/>
                <a:sym typeface="Alegreya"/>
              </a:rPr>
              <a:t>Organizing/labeling  was  “enjoyable”</a:t>
            </a:r>
            <a:endParaRPr b="1" sz="2000">
              <a:solidFill>
                <a:schemeClr val="lt1"/>
              </a:solidFill>
              <a:latin typeface="Alegreya"/>
              <a:ea typeface="Alegreya"/>
              <a:cs typeface="Alegreya"/>
              <a:sym typeface="Alegreya"/>
            </a:endParaRPr>
          </a:p>
          <a:p>
            <a:pPr indent="0" lvl="0" marL="457200" rtl="0" algn="l">
              <a:spcBef>
                <a:spcPts val="0"/>
              </a:spcBef>
              <a:spcAft>
                <a:spcPts val="0"/>
              </a:spcAft>
              <a:buNone/>
            </a:pPr>
            <a:r>
              <a:t/>
            </a:r>
            <a:endParaRPr b="1" sz="2000">
              <a:solidFill>
                <a:schemeClr val="lt1"/>
              </a:solidFill>
              <a:latin typeface="Alegreya"/>
              <a:ea typeface="Alegreya"/>
              <a:cs typeface="Alegreya"/>
              <a:sym typeface="Alegreya"/>
            </a:endParaRPr>
          </a:p>
          <a:p>
            <a:pPr indent="0" lvl="0" marL="457200" rtl="0" algn="l">
              <a:spcBef>
                <a:spcPts val="0"/>
              </a:spcBef>
              <a:spcAft>
                <a:spcPts val="0"/>
              </a:spcAft>
              <a:buNone/>
            </a:pPr>
            <a:r>
              <a:t/>
            </a:r>
            <a:endParaRPr b="1" sz="2000">
              <a:solidFill>
                <a:schemeClr val="lt1"/>
              </a:solidFill>
              <a:latin typeface="Alegreya"/>
              <a:ea typeface="Alegreya"/>
              <a:cs typeface="Alegreya"/>
              <a:sym typeface="Alegreya"/>
            </a:endParaRPr>
          </a:p>
        </p:txBody>
      </p:sp>
      <p:pic>
        <p:nvPicPr>
          <p:cNvPr id="379" name="Google Shape;379;p56"/>
          <p:cNvPicPr preferRelativeResize="0"/>
          <p:nvPr/>
        </p:nvPicPr>
        <p:blipFill rotWithShape="1">
          <a:blip r:embed="rId3">
            <a:alphaModFix/>
          </a:blip>
          <a:srcRect b="9" l="8535" r="14076" t="744"/>
          <a:stretch/>
        </p:blipFill>
        <p:spPr>
          <a:xfrm>
            <a:off x="5729880" y="1202373"/>
            <a:ext cx="969821" cy="1578276"/>
          </a:xfrm>
          <a:prstGeom prst="rect">
            <a:avLst/>
          </a:prstGeom>
          <a:noFill/>
          <a:ln>
            <a:noFill/>
          </a:ln>
        </p:spPr>
      </p:pic>
      <p:pic>
        <p:nvPicPr>
          <p:cNvPr id="380" name="Google Shape;380;p56"/>
          <p:cNvPicPr preferRelativeResize="0"/>
          <p:nvPr/>
        </p:nvPicPr>
        <p:blipFill rotWithShape="1">
          <a:blip r:embed="rId4">
            <a:alphaModFix/>
          </a:blip>
          <a:srcRect b="3711" l="9945" r="13904" t="3265"/>
          <a:stretch/>
        </p:blipFill>
        <p:spPr>
          <a:xfrm>
            <a:off x="7075275" y="1217759"/>
            <a:ext cx="969825" cy="1547492"/>
          </a:xfrm>
          <a:prstGeom prst="rect">
            <a:avLst/>
          </a:prstGeom>
          <a:noFill/>
          <a:ln>
            <a:noFill/>
          </a:ln>
        </p:spPr>
      </p:pic>
      <p:cxnSp>
        <p:nvCxnSpPr>
          <p:cNvPr id="381" name="Google Shape;381;p56"/>
          <p:cNvCxnSpPr/>
          <p:nvPr/>
        </p:nvCxnSpPr>
        <p:spPr>
          <a:xfrm flipH="1" rot="10800000">
            <a:off x="6737726" y="1935523"/>
            <a:ext cx="397200" cy="7500"/>
          </a:xfrm>
          <a:prstGeom prst="straightConnector1">
            <a:avLst/>
          </a:prstGeom>
          <a:noFill/>
          <a:ln cap="flat" cmpd="sng" w="28575">
            <a:solidFill>
              <a:srgbClr val="FFFFFF"/>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385" name="Shape 385"/>
        <p:cNvGrpSpPr/>
        <p:nvPr/>
      </p:nvGrpSpPr>
      <p:grpSpPr>
        <a:xfrm>
          <a:off x="0" y="0"/>
          <a:ext cx="0" cy="0"/>
          <a:chOff x="0" y="0"/>
          <a:chExt cx="0" cy="0"/>
        </a:xfrm>
      </p:grpSpPr>
      <p:sp>
        <p:nvSpPr>
          <p:cNvPr id="386" name="Google Shape;386;p57"/>
          <p:cNvSpPr txBox="1"/>
          <p:nvPr/>
        </p:nvSpPr>
        <p:spPr>
          <a:xfrm>
            <a:off x="2011500" y="1632650"/>
            <a:ext cx="5121000" cy="157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500">
                <a:solidFill>
                  <a:schemeClr val="lt1"/>
                </a:solidFill>
                <a:latin typeface="Alegreya"/>
                <a:ea typeface="Alegreya"/>
                <a:cs typeface="Alegreya"/>
                <a:sym typeface="Alegreya"/>
              </a:rPr>
              <a:t>Changes for Next Iteration </a:t>
            </a:r>
            <a:endParaRPr b="1" sz="4500">
              <a:solidFill>
                <a:schemeClr val="lt1"/>
              </a:solidFill>
              <a:latin typeface="Alegreya"/>
              <a:ea typeface="Alegreya"/>
              <a:cs typeface="Alegreya"/>
              <a:sym typeface="Alegreya"/>
            </a:endParaRPr>
          </a:p>
        </p:txBody>
      </p:sp>
      <p:sp>
        <p:nvSpPr>
          <p:cNvPr id="387" name="Google Shape;387;p57"/>
          <p:cNvSpPr/>
          <p:nvPr/>
        </p:nvSpPr>
        <p:spPr>
          <a:xfrm>
            <a:off x="4223275" y="509399"/>
            <a:ext cx="697455" cy="634336"/>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391" name="Shape 391"/>
        <p:cNvGrpSpPr/>
        <p:nvPr/>
      </p:nvGrpSpPr>
      <p:grpSpPr>
        <a:xfrm>
          <a:off x="0" y="0"/>
          <a:ext cx="0" cy="0"/>
          <a:chOff x="0" y="0"/>
          <a:chExt cx="0" cy="0"/>
        </a:xfrm>
      </p:grpSpPr>
      <p:sp>
        <p:nvSpPr>
          <p:cNvPr id="392" name="Google Shape;392;p58"/>
          <p:cNvSpPr/>
          <p:nvPr/>
        </p:nvSpPr>
        <p:spPr>
          <a:xfrm>
            <a:off x="4141875" y="506425"/>
            <a:ext cx="860310" cy="504835"/>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93" name="Google Shape;393;p58"/>
          <p:cNvSpPr txBox="1"/>
          <p:nvPr/>
        </p:nvSpPr>
        <p:spPr>
          <a:xfrm>
            <a:off x="1063275" y="1317600"/>
            <a:ext cx="7161300" cy="40386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lt1"/>
              </a:buClr>
              <a:buSzPts val="2000"/>
              <a:buFont typeface="Alegreya"/>
              <a:buChar char="●"/>
            </a:pPr>
            <a:r>
              <a:rPr b="1" lang="en" sz="2000">
                <a:solidFill>
                  <a:schemeClr val="lt1"/>
                </a:solidFill>
                <a:latin typeface="Alegreya"/>
                <a:ea typeface="Alegreya"/>
                <a:cs typeface="Alegreya"/>
                <a:sym typeface="Alegreya"/>
              </a:rPr>
              <a:t>Add stretch and remove icons</a:t>
            </a:r>
            <a:endParaRPr b="1" sz="2000">
              <a:solidFill>
                <a:schemeClr val="lt1"/>
              </a:solidFill>
              <a:latin typeface="Alegreya"/>
              <a:ea typeface="Alegreya"/>
              <a:cs typeface="Alegreya"/>
              <a:sym typeface="Alegreya"/>
            </a:endParaRPr>
          </a:p>
          <a:p>
            <a:pPr indent="-355600" lvl="0" marL="457200" rtl="0" algn="l">
              <a:spcBef>
                <a:spcPts val="0"/>
              </a:spcBef>
              <a:spcAft>
                <a:spcPts val="0"/>
              </a:spcAft>
              <a:buClr>
                <a:schemeClr val="lt1"/>
              </a:buClr>
              <a:buSzPts val="2000"/>
              <a:buFont typeface="Alegreya"/>
              <a:buChar char="●"/>
            </a:pPr>
            <a:r>
              <a:rPr b="1" lang="en" sz="2000">
                <a:solidFill>
                  <a:schemeClr val="lt1"/>
                </a:solidFill>
                <a:latin typeface="Alegreya"/>
                <a:ea typeface="Alegreya"/>
                <a:cs typeface="Alegreya"/>
                <a:sym typeface="Alegreya"/>
              </a:rPr>
              <a:t>Pressing media brings it to the front</a:t>
            </a:r>
            <a:endParaRPr b="1" sz="2000">
              <a:solidFill>
                <a:schemeClr val="lt1"/>
              </a:solidFill>
              <a:latin typeface="Alegreya"/>
              <a:ea typeface="Alegreya"/>
              <a:cs typeface="Alegreya"/>
              <a:sym typeface="Alegreya"/>
            </a:endParaRPr>
          </a:p>
          <a:p>
            <a:pPr indent="-355600" lvl="0" marL="457200" rtl="0" algn="l">
              <a:spcBef>
                <a:spcPts val="0"/>
              </a:spcBef>
              <a:spcAft>
                <a:spcPts val="0"/>
              </a:spcAft>
              <a:buClr>
                <a:schemeClr val="lt1"/>
              </a:buClr>
              <a:buSzPts val="2000"/>
              <a:buFont typeface="Alegreya"/>
              <a:buChar char="●"/>
            </a:pPr>
            <a:r>
              <a:rPr b="1" lang="en" sz="2000">
                <a:solidFill>
                  <a:schemeClr val="lt1"/>
                </a:solidFill>
                <a:latin typeface="Alegreya"/>
                <a:ea typeface="Alegreya"/>
                <a:cs typeface="Alegreya"/>
                <a:sym typeface="Alegreya"/>
              </a:rPr>
              <a:t>Add media partly offscreen to show infinite space</a:t>
            </a:r>
            <a:endParaRPr b="1" sz="2000">
              <a:solidFill>
                <a:schemeClr val="lt1"/>
              </a:solidFill>
              <a:latin typeface="Alegreya"/>
              <a:ea typeface="Alegreya"/>
              <a:cs typeface="Alegreya"/>
              <a:sym typeface="Alegreya"/>
            </a:endParaRPr>
          </a:p>
          <a:p>
            <a:pPr indent="0" lvl="0" marL="0" rtl="0" algn="l">
              <a:spcBef>
                <a:spcPts val="0"/>
              </a:spcBef>
              <a:spcAft>
                <a:spcPts val="0"/>
              </a:spcAft>
              <a:buNone/>
            </a:pPr>
            <a:r>
              <a:t/>
            </a:r>
            <a:endParaRPr b="1" sz="1000">
              <a:solidFill>
                <a:srgbClr val="FFFFFF"/>
              </a:solidFill>
              <a:latin typeface="Alegreya"/>
              <a:ea typeface="Alegreya"/>
              <a:cs typeface="Alegreya"/>
              <a:sym typeface="Alegreya"/>
            </a:endParaRPr>
          </a:p>
          <a:p>
            <a:pPr indent="0" lvl="0" marL="0" rtl="0" algn="l">
              <a:spcBef>
                <a:spcPts val="0"/>
              </a:spcBef>
              <a:spcAft>
                <a:spcPts val="0"/>
              </a:spcAft>
              <a:buNone/>
            </a:pPr>
            <a:r>
              <a:rPr b="1" lang="en" sz="2000">
                <a:solidFill>
                  <a:srgbClr val="FFFFFF"/>
                </a:solidFill>
                <a:latin typeface="Alegreya"/>
                <a:ea typeface="Alegreya"/>
                <a:cs typeface="Alegreya"/>
                <a:sym typeface="Alegreya"/>
              </a:rPr>
              <a:t>  </a:t>
            </a:r>
            <a:r>
              <a:rPr b="1" lang="en" sz="2000">
                <a:solidFill>
                  <a:srgbClr val="FFFFFF"/>
                </a:solidFill>
                <a:latin typeface="Alegreya"/>
                <a:ea typeface="Alegreya"/>
                <a:cs typeface="Alegreya"/>
                <a:sym typeface="Alegreya"/>
              </a:rPr>
              <a:t>For the Editing Experience</a:t>
            </a:r>
            <a:endParaRPr b="1" sz="2000">
              <a:solidFill>
                <a:schemeClr val="lt1"/>
              </a:solidFill>
              <a:latin typeface="Alegreya"/>
              <a:ea typeface="Alegreya"/>
              <a:cs typeface="Alegreya"/>
              <a:sym typeface="Alegreya"/>
            </a:endParaRPr>
          </a:p>
          <a:p>
            <a:pPr indent="-355600" lvl="0" marL="457200" rtl="0" algn="l">
              <a:spcBef>
                <a:spcPts val="0"/>
              </a:spcBef>
              <a:spcAft>
                <a:spcPts val="0"/>
              </a:spcAft>
              <a:buClr>
                <a:schemeClr val="lt1"/>
              </a:buClr>
              <a:buSzPts val="2000"/>
              <a:buFont typeface="Alegreya"/>
              <a:buChar char="●"/>
            </a:pPr>
            <a:r>
              <a:rPr b="1" lang="en" sz="2000">
                <a:solidFill>
                  <a:schemeClr val="lt1"/>
                </a:solidFill>
                <a:latin typeface="Alegreya"/>
                <a:ea typeface="Alegreya"/>
                <a:cs typeface="Alegreya"/>
                <a:sym typeface="Alegreya"/>
              </a:rPr>
              <a:t>Enable memory export and deletion</a:t>
            </a:r>
            <a:endParaRPr b="1" sz="2000">
              <a:solidFill>
                <a:schemeClr val="lt1"/>
              </a:solidFill>
              <a:latin typeface="Alegreya"/>
              <a:ea typeface="Alegreya"/>
              <a:cs typeface="Alegreya"/>
              <a:sym typeface="Alegreya"/>
            </a:endParaRPr>
          </a:p>
          <a:p>
            <a:pPr indent="0" lvl="0" marL="0" rtl="0" algn="l">
              <a:spcBef>
                <a:spcPts val="0"/>
              </a:spcBef>
              <a:spcAft>
                <a:spcPts val="0"/>
              </a:spcAft>
              <a:buNone/>
            </a:pPr>
            <a:r>
              <a:t/>
            </a:r>
            <a:endParaRPr b="1" sz="1000">
              <a:solidFill>
                <a:schemeClr val="lt1"/>
              </a:solidFill>
              <a:latin typeface="Alegreya"/>
              <a:ea typeface="Alegreya"/>
              <a:cs typeface="Alegreya"/>
              <a:sym typeface="Alegreya"/>
            </a:endParaRPr>
          </a:p>
          <a:p>
            <a:pPr indent="0" lvl="0" marL="0" rtl="0" algn="l">
              <a:spcBef>
                <a:spcPts val="0"/>
              </a:spcBef>
              <a:spcAft>
                <a:spcPts val="0"/>
              </a:spcAft>
              <a:buNone/>
            </a:pPr>
            <a:r>
              <a:rPr b="1" lang="en" sz="2000">
                <a:solidFill>
                  <a:schemeClr val="lt1"/>
                </a:solidFill>
                <a:latin typeface="Alegreya"/>
                <a:ea typeface="Alegreya"/>
                <a:cs typeface="Alegreya"/>
                <a:sym typeface="Alegreya"/>
              </a:rPr>
              <a:t>  For the Organizing Experience </a:t>
            </a:r>
            <a:endParaRPr b="1" sz="2000">
              <a:solidFill>
                <a:schemeClr val="lt1"/>
              </a:solidFill>
              <a:latin typeface="Alegreya"/>
              <a:ea typeface="Alegreya"/>
              <a:cs typeface="Alegreya"/>
              <a:sym typeface="Alegreya"/>
            </a:endParaRPr>
          </a:p>
          <a:p>
            <a:pPr indent="-355600" lvl="0" marL="457200" rtl="0" algn="l">
              <a:spcBef>
                <a:spcPts val="0"/>
              </a:spcBef>
              <a:spcAft>
                <a:spcPts val="0"/>
              </a:spcAft>
              <a:buClr>
                <a:srgbClr val="FFFFFF"/>
              </a:buClr>
              <a:buSzPts val="2000"/>
              <a:buFont typeface="Alegreya"/>
              <a:buChar char="●"/>
            </a:pPr>
            <a:r>
              <a:rPr b="1" lang="en" sz="2000">
                <a:solidFill>
                  <a:srgbClr val="FFFFFF"/>
                </a:solidFill>
                <a:latin typeface="Alegreya"/>
                <a:ea typeface="Alegreya"/>
                <a:cs typeface="Alegreya"/>
                <a:sym typeface="Alegreya"/>
              </a:rPr>
              <a:t>Add more ways to tag</a:t>
            </a:r>
            <a:endParaRPr b="1" sz="2000">
              <a:solidFill>
                <a:srgbClr val="FFFFFF"/>
              </a:solidFill>
              <a:latin typeface="Alegreya"/>
              <a:ea typeface="Alegreya"/>
              <a:cs typeface="Alegreya"/>
              <a:sym typeface="Alegreya"/>
            </a:endParaRPr>
          </a:p>
          <a:p>
            <a:pPr indent="-355600" lvl="0" marL="457200" rtl="0" algn="l">
              <a:spcBef>
                <a:spcPts val="0"/>
              </a:spcBef>
              <a:spcAft>
                <a:spcPts val="0"/>
              </a:spcAft>
              <a:buClr>
                <a:srgbClr val="FFFFFF"/>
              </a:buClr>
              <a:buSzPts val="2000"/>
              <a:buFont typeface="Alegreya"/>
              <a:buChar char="●"/>
            </a:pPr>
            <a:r>
              <a:rPr b="1" lang="en" sz="2000">
                <a:solidFill>
                  <a:srgbClr val="FFFFFF"/>
                </a:solidFill>
                <a:latin typeface="Alegreya"/>
                <a:ea typeface="Alegreya"/>
                <a:cs typeface="Alegreya"/>
                <a:sym typeface="Alegreya"/>
              </a:rPr>
              <a:t>Make “return” key work for adding tags in pop up</a:t>
            </a:r>
            <a:endParaRPr b="1" sz="2000">
              <a:solidFill>
                <a:srgbClr val="FFFFFF"/>
              </a:solidFill>
              <a:latin typeface="Alegreya"/>
              <a:ea typeface="Alegreya"/>
              <a:cs typeface="Alegreya"/>
              <a:sym typeface="Alegreya"/>
            </a:endParaRPr>
          </a:p>
          <a:p>
            <a:pPr indent="0" lvl="0" marL="457200" rtl="0" algn="l">
              <a:spcBef>
                <a:spcPts val="0"/>
              </a:spcBef>
              <a:spcAft>
                <a:spcPts val="0"/>
              </a:spcAft>
              <a:buNone/>
            </a:pPr>
            <a:r>
              <a:t/>
            </a:r>
            <a:endParaRPr b="1" sz="2000">
              <a:solidFill>
                <a:schemeClr val="lt1"/>
              </a:solidFill>
              <a:latin typeface="Alegreya"/>
              <a:ea typeface="Alegreya"/>
              <a:cs typeface="Alegreya"/>
              <a:sym typeface="Alegreya"/>
            </a:endParaRPr>
          </a:p>
          <a:p>
            <a:pPr indent="0" lvl="0" marL="457200" rtl="0" algn="l">
              <a:spcBef>
                <a:spcPts val="0"/>
              </a:spcBef>
              <a:spcAft>
                <a:spcPts val="0"/>
              </a:spcAft>
              <a:buNone/>
            </a:pPr>
            <a:r>
              <a:t/>
            </a:r>
            <a:endParaRPr b="1" sz="2000">
              <a:solidFill>
                <a:schemeClr val="lt1"/>
              </a:solidFill>
              <a:latin typeface="Alegreya"/>
              <a:ea typeface="Alegreya"/>
              <a:cs typeface="Alegreya"/>
              <a:sym typeface="Alegreya"/>
            </a:endParaRPr>
          </a:p>
        </p:txBody>
      </p:sp>
      <p:sp>
        <p:nvSpPr>
          <p:cNvPr id="394" name="Google Shape;394;p58"/>
          <p:cNvSpPr txBox="1"/>
          <p:nvPr/>
        </p:nvSpPr>
        <p:spPr>
          <a:xfrm>
            <a:off x="1182775" y="939600"/>
            <a:ext cx="3168600" cy="37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Alegreya"/>
                <a:ea typeface="Alegreya"/>
                <a:cs typeface="Alegreya"/>
                <a:sym typeface="Alegreya"/>
              </a:rPr>
              <a:t>For the Creation Experience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135" name="Shape 135"/>
        <p:cNvGrpSpPr/>
        <p:nvPr/>
      </p:nvGrpSpPr>
      <p:grpSpPr>
        <a:xfrm>
          <a:off x="0" y="0"/>
          <a:ext cx="0" cy="0"/>
          <a:chOff x="0" y="0"/>
          <a:chExt cx="0" cy="0"/>
        </a:xfrm>
      </p:grpSpPr>
      <p:pic>
        <p:nvPicPr>
          <p:cNvPr id="136" name="Google Shape;136;p32"/>
          <p:cNvPicPr preferRelativeResize="0"/>
          <p:nvPr/>
        </p:nvPicPr>
        <p:blipFill rotWithShape="1">
          <a:blip r:embed="rId3">
            <a:alphaModFix/>
          </a:blip>
          <a:srcRect b="1966" l="1067" r="1008" t="1657"/>
          <a:stretch/>
        </p:blipFill>
        <p:spPr>
          <a:xfrm>
            <a:off x="0" y="0"/>
            <a:ext cx="9300962" cy="514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398" name="Shape 398"/>
        <p:cNvGrpSpPr/>
        <p:nvPr/>
      </p:nvGrpSpPr>
      <p:grpSpPr>
        <a:xfrm>
          <a:off x="0" y="0"/>
          <a:ext cx="0" cy="0"/>
          <a:chOff x="0" y="0"/>
          <a:chExt cx="0" cy="0"/>
        </a:xfrm>
      </p:grpSpPr>
      <p:sp>
        <p:nvSpPr>
          <p:cNvPr id="399" name="Google Shape;399;p59"/>
          <p:cNvSpPr/>
          <p:nvPr/>
        </p:nvSpPr>
        <p:spPr>
          <a:xfrm>
            <a:off x="4141875" y="506425"/>
            <a:ext cx="860310" cy="504835"/>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00" name="Google Shape;400;p59"/>
          <p:cNvSpPr txBox="1"/>
          <p:nvPr/>
        </p:nvSpPr>
        <p:spPr>
          <a:xfrm>
            <a:off x="2170250" y="1584275"/>
            <a:ext cx="4969800" cy="11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500">
              <a:solidFill>
                <a:srgbClr val="FFFFFF"/>
              </a:solidFill>
              <a:latin typeface="Alegreya"/>
              <a:ea typeface="Alegreya"/>
              <a:cs typeface="Alegreya"/>
              <a:sym typeface="Alegreya"/>
            </a:endParaRPr>
          </a:p>
          <a:p>
            <a:pPr indent="0" lvl="0" marL="0" rtl="0" algn="ctr">
              <a:spcBef>
                <a:spcPts val="0"/>
              </a:spcBef>
              <a:spcAft>
                <a:spcPts val="0"/>
              </a:spcAft>
              <a:buNone/>
            </a:pPr>
            <a:r>
              <a:rPr b="1" lang="en" sz="5000">
                <a:solidFill>
                  <a:srgbClr val="FFFFFF"/>
                </a:solidFill>
                <a:latin typeface="Alegreya"/>
                <a:ea typeface="Alegreya"/>
                <a:cs typeface="Alegreya"/>
                <a:sym typeface="Alegreya"/>
              </a:rPr>
              <a:t>Summary</a:t>
            </a:r>
            <a:endParaRPr b="1" sz="5000">
              <a:solidFill>
                <a:srgbClr val="FFFFFF"/>
              </a:solidFill>
              <a:latin typeface="Alegreya"/>
              <a:ea typeface="Alegreya"/>
              <a:cs typeface="Alegreya"/>
              <a:sym typeface="Alegrey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404" name="Shape 404"/>
        <p:cNvGrpSpPr/>
        <p:nvPr/>
      </p:nvGrpSpPr>
      <p:grpSpPr>
        <a:xfrm>
          <a:off x="0" y="0"/>
          <a:ext cx="0" cy="0"/>
          <a:chOff x="0" y="0"/>
          <a:chExt cx="0" cy="0"/>
        </a:xfrm>
      </p:grpSpPr>
      <p:sp>
        <p:nvSpPr>
          <p:cNvPr id="405" name="Google Shape;405;p60"/>
          <p:cNvSpPr/>
          <p:nvPr/>
        </p:nvSpPr>
        <p:spPr>
          <a:xfrm>
            <a:off x="4141875" y="506425"/>
            <a:ext cx="860310" cy="504835"/>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06" name="Google Shape;406;p60"/>
          <p:cNvSpPr txBox="1"/>
          <p:nvPr/>
        </p:nvSpPr>
        <p:spPr>
          <a:xfrm>
            <a:off x="1273200" y="944050"/>
            <a:ext cx="6597600" cy="32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55600" lvl="0" marL="457200" rtl="0" algn="l">
              <a:spcBef>
                <a:spcPts val="0"/>
              </a:spcBef>
              <a:spcAft>
                <a:spcPts val="0"/>
              </a:spcAft>
              <a:buClr>
                <a:srgbClr val="FFFFFF"/>
              </a:buClr>
              <a:buSzPts val="2000"/>
              <a:buFont typeface="Alegreya"/>
              <a:buChar char="●"/>
            </a:pPr>
            <a:r>
              <a:rPr b="1" lang="en" sz="2000">
                <a:solidFill>
                  <a:srgbClr val="FFFFFF"/>
                </a:solidFill>
                <a:latin typeface="Alegreya"/>
                <a:ea typeface="Alegreya"/>
                <a:cs typeface="Alegreya"/>
                <a:sym typeface="Alegreya"/>
              </a:rPr>
              <a:t>Users found our simple task (the crux of our product) intuitive to understand</a:t>
            </a:r>
            <a:endParaRPr b="1" sz="2000">
              <a:solidFill>
                <a:srgbClr val="FFFFFF"/>
              </a:solidFill>
              <a:latin typeface="Alegreya"/>
              <a:ea typeface="Alegreya"/>
              <a:cs typeface="Alegreya"/>
              <a:sym typeface="Alegreya"/>
            </a:endParaRPr>
          </a:p>
          <a:p>
            <a:pPr indent="0" lvl="0" marL="457200" rtl="0" algn="l">
              <a:spcBef>
                <a:spcPts val="0"/>
              </a:spcBef>
              <a:spcAft>
                <a:spcPts val="0"/>
              </a:spcAft>
              <a:buNone/>
            </a:pPr>
            <a:r>
              <a:t/>
            </a:r>
            <a:endParaRPr b="1" sz="600">
              <a:solidFill>
                <a:srgbClr val="FFFFFF"/>
              </a:solidFill>
              <a:latin typeface="Alegreya"/>
              <a:ea typeface="Alegreya"/>
              <a:cs typeface="Alegreya"/>
              <a:sym typeface="Alegreya"/>
            </a:endParaRPr>
          </a:p>
          <a:p>
            <a:pPr indent="0" lvl="0" marL="0" rtl="0" algn="l">
              <a:spcBef>
                <a:spcPts val="0"/>
              </a:spcBef>
              <a:spcAft>
                <a:spcPts val="0"/>
              </a:spcAft>
              <a:buNone/>
            </a:pPr>
            <a:r>
              <a:rPr b="1" lang="en" sz="2000">
                <a:solidFill>
                  <a:srgbClr val="FFFFFF"/>
                </a:solidFill>
                <a:latin typeface="Alegreya"/>
                <a:ea typeface="Alegreya"/>
                <a:cs typeface="Alegreya"/>
                <a:sym typeface="Alegreya"/>
              </a:rPr>
              <a:t>Main Issues: </a:t>
            </a:r>
            <a:endParaRPr b="1" sz="2000">
              <a:solidFill>
                <a:srgbClr val="FFFFFF"/>
              </a:solidFill>
              <a:latin typeface="Alegreya"/>
              <a:ea typeface="Alegreya"/>
              <a:cs typeface="Alegreya"/>
              <a:sym typeface="Alegreya"/>
            </a:endParaRPr>
          </a:p>
          <a:p>
            <a:pPr indent="-355600" lvl="0" marL="457200" rtl="0" algn="l">
              <a:spcBef>
                <a:spcPts val="0"/>
              </a:spcBef>
              <a:spcAft>
                <a:spcPts val="0"/>
              </a:spcAft>
              <a:buClr>
                <a:srgbClr val="FFFFFF"/>
              </a:buClr>
              <a:buSzPts val="2000"/>
              <a:buFont typeface="Alegreya"/>
              <a:buChar char="●"/>
            </a:pPr>
            <a:r>
              <a:rPr b="1" lang="en" sz="2000">
                <a:solidFill>
                  <a:srgbClr val="FFFFFF"/>
                </a:solidFill>
                <a:latin typeface="Alegreya"/>
                <a:ea typeface="Alegreya"/>
                <a:cs typeface="Alegreya"/>
                <a:sym typeface="Alegreya"/>
              </a:rPr>
              <a:t>Some gestures are confusing (holding mechanism)</a:t>
            </a:r>
            <a:endParaRPr b="1" sz="2000">
              <a:solidFill>
                <a:srgbClr val="FFFFFF"/>
              </a:solidFill>
              <a:latin typeface="Alegreya"/>
              <a:ea typeface="Alegreya"/>
              <a:cs typeface="Alegreya"/>
              <a:sym typeface="Alegreya"/>
            </a:endParaRPr>
          </a:p>
          <a:p>
            <a:pPr indent="-355600" lvl="0" marL="457200" rtl="0" algn="l">
              <a:spcBef>
                <a:spcPts val="0"/>
              </a:spcBef>
              <a:spcAft>
                <a:spcPts val="0"/>
              </a:spcAft>
              <a:buClr>
                <a:srgbClr val="FFFFFF"/>
              </a:buClr>
              <a:buSzPts val="2000"/>
              <a:buFont typeface="Alegreya"/>
              <a:buChar char="●"/>
            </a:pPr>
            <a:r>
              <a:rPr b="1" lang="en" sz="2000">
                <a:solidFill>
                  <a:srgbClr val="FFFFFF"/>
                </a:solidFill>
                <a:latin typeface="Alegreya"/>
                <a:ea typeface="Alegreya"/>
                <a:cs typeface="Alegreya"/>
                <a:sym typeface="Alegreya"/>
              </a:rPr>
              <a:t>Tagging should include more options</a:t>
            </a:r>
            <a:endParaRPr b="1" sz="2000">
              <a:solidFill>
                <a:srgbClr val="FFFFFF"/>
              </a:solidFill>
              <a:latin typeface="Alegreya"/>
              <a:ea typeface="Alegreya"/>
              <a:cs typeface="Alegreya"/>
              <a:sym typeface="Alegreya"/>
            </a:endParaRPr>
          </a:p>
          <a:p>
            <a:pPr indent="0" lvl="0" marL="457200" rtl="0" algn="l">
              <a:spcBef>
                <a:spcPts val="0"/>
              </a:spcBef>
              <a:spcAft>
                <a:spcPts val="0"/>
              </a:spcAft>
              <a:buNone/>
            </a:pPr>
            <a:r>
              <a:t/>
            </a:r>
            <a:endParaRPr b="1" sz="1000">
              <a:solidFill>
                <a:srgbClr val="FFFFFF"/>
              </a:solidFill>
              <a:latin typeface="Alegreya"/>
              <a:ea typeface="Alegreya"/>
              <a:cs typeface="Alegreya"/>
              <a:sym typeface="Alegreya"/>
            </a:endParaRPr>
          </a:p>
          <a:p>
            <a:pPr indent="0" lvl="0" marL="0" rtl="0" algn="l">
              <a:spcBef>
                <a:spcPts val="0"/>
              </a:spcBef>
              <a:spcAft>
                <a:spcPts val="0"/>
              </a:spcAft>
              <a:buNone/>
            </a:pPr>
            <a:r>
              <a:rPr b="1" lang="en" sz="2000">
                <a:solidFill>
                  <a:srgbClr val="FFFFFF"/>
                </a:solidFill>
                <a:latin typeface="Alegreya"/>
                <a:ea typeface="Alegreya"/>
                <a:cs typeface="Alegreya"/>
                <a:sym typeface="Alegreya"/>
              </a:rPr>
              <a:t>Future Steps: </a:t>
            </a:r>
            <a:endParaRPr b="1" sz="2000">
              <a:solidFill>
                <a:srgbClr val="FFFFFF"/>
              </a:solidFill>
              <a:latin typeface="Alegreya"/>
              <a:ea typeface="Alegreya"/>
              <a:cs typeface="Alegreya"/>
              <a:sym typeface="Alegreya"/>
            </a:endParaRPr>
          </a:p>
          <a:p>
            <a:pPr indent="-355600" lvl="0" marL="457200" rtl="0" algn="l">
              <a:spcBef>
                <a:spcPts val="0"/>
              </a:spcBef>
              <a:spcAft>
                <a:spcPts val="0"/>
              </a:spcAft>
              <a:buClr>
                <a:srgbClr val="FFFFFF"/>
              </a:buClr>
              <a:buSzPts val="2000"/>
              <a:buFont typeface="Alegreya"/>
              <a:buChar char="●"/>
            </a:pPr>
            <a:r>
              <a:rPr b="1" lang="en" sz="2000">
                <a:solidFill>
                  <a:srgbClr val="FFFFFF"/>
                </a:solidFill>
                <a:latin typeface="Alegreya"/>
                <a:ea typeface="Alegreya"/>
                <a:cs typeface="Alegreya"/>
                <a:sym typeface="Alegreya"/>
              </a:rPr>
              <a:t>Re-evaluate certain key gestures</a:t>
            </a:r>
            <a:endParaRPr b="1" sz="2000">
              <a:solidFill>
                <a:srgbClr val="FFFFFF"/>
              </a:solidFill>
              <a:latin typeface="Alegreya"/>
              <a:ea typeface="Alegreya"/>
              <a:cs typeface="Alegreya"/>
              <a:sym typeface="Alegreya"/>
            </a:endParaRPr>
          </a:p>
          <a:p>
            <a:pPr indent="-355600" lvl="0" marL="457200" rtl="0" algn="l">
              <a:spcBef>
                <a:spcPts val="0"/>
              </a:spcBef>
              <a:spcAft>
                <a:spcPts val="0"/>
              </a:spcAft>
              <a:buClr>
                <a:srgbClr val="FFFFFF"/>
              </a:buClr>
              <a:buSzPts val="2000"/>
              <a:buFont typeface="Alegreya"/>
              <a:buChar char="●"/>
            </a:pPr>
            <a:r>
              <a:rPr b="1" lang="en" sz="2000">
                <a:solidFill>
                  <a:srgbClr val="FFFFFF"/>
                </a:solidFill>
                <a:latin typeface="Alegreya"/>
                <a:ea typeface="Alegreya"/>
                <a:cs typeface="Alegreya"/>
                <a:sym typeface="Alegreya"/>
              </a:rPr>
              <a:t>Creating a minimalist teaching UI </a:t>
            </a:r>
            <a:endParaRPr b="1" sz="2000">
              <a:solidFill>
                <a:srgbClr val="FFFFFF"/>
              </a:solidFill>
              <a:latin typeface="Alegreya"/>
              <a:ea typeface="Alegreya"/>
              <a:cs typeface="Alegreya"/>
              <a:sym typeface="Alegreya"/>
            </a:endParaRPr>
          </a:p>
          <a:p>
            <a:pPr indent="0" lvl="0" marL="457200" rtl="0" algn="l">
              <a:spcBef>
                <a:spcPts val="0"/>
              </a:spcBef>
              <a:spcAft>
                <a:spcPts val="0"/>
              </a:spcAft>
              <a:buNone/>
            </a:pPr>
            <a:r>
              <a:t/>
            </a:r>
            <a:endParaRPr b="1" sz="2000">
              <a:solidFill>
                <a:srgbClr val="FFFFFF"/>
              </a:solidFill>
              <a:latin typeface="Alegreya"/>
              <a:ea typeface="Alegreya"/>
              <a:cs typeface="Alegreya"/>
              <a:sym typeface="Alegrey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410" name="Shape 410"/>
        <p:cNvGrpSpPr/>
        <p:nvPr/>
      </p:nvGrpSpPr>
      <p:grpSpPr>
        <a:xfrm>
          <a:off x="0" y="0"/>
          <a:ext cx="0" cy="0"/>
          <a:chOff x="0" y="0"/>
          <a:chExt cx="0" cy="0"/>
        </a:xfrm>
      </p:grpSpPr>
      <p:sp>
        <p:nvSpPr>
          <p:cNvPr id="411" name="Google Shape;411;p61"/>
          <p:cNvSpPr txBox="1"/>
          <p:nvPr/>
        </p:nvSpPr>
        <p:spPr>
          <a:xfrm>
            <a:off x="2011500" y="1632650"/>
            <a:ext cx="5121000" cy="157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500">
                <a:solidFill>
                  <a:schemeClr val="lt1"/>
                </a:solidFill>
                <a:latin typeface="Alegreya"/>
                <a:ea typeface="Alegreya"/>
                <a:cs typeface="Alegreya"/>
                <a:sym typeface="Alegreya"/>
              </a:rPr>
              <a:t>Thank you</a:t>
            </a:r>
            <a:r>
              <a:rPr b="1" lang="en" sz="4500">
                <a:solidFill>
                  <a:schemeClr val="lt1"/>
                </a:solidFill>
                <a:latin typeface="Alegreya"/>
                <a:ea typeface="Alegreya"/>
                <a:cs typeface="Alegreya"/>
                <a:sym typeface="Alegreya"/>
              </a:rPr>
              <a:t> </a:t>
            </a:r>
            <a:endParaRPr b="1" sz="4500">
              <a:solidFill>
                <a:schemeClr val="lt1"/>
              </a:solidFill>
              <a:latin typeface="Alegreya"/>
              <a:ea typeface="Alegreya"/>
              <a:cs typeface="Alegreya"/>
              <a:sym typeface="Alegreya"/>
            </a:endParaRPr>
          </a:p>
        </p:txBody>
      </p:sp>
      <p:sp>
        <p:nvSpPr>
          <p:cNvPr id="412" name="Google Shape;412;p61"/>
          <p:cNvSpPr/>
          <p:nvPr/>
        </p:nvSpPr>
        <p:spPr>
          <a:xfrm>
            <a:off x="4223275" y="509399"/>
            <a:ext cx="697455" cy="634336"/>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140" name="Shape 140"/>
        <p:cNvGrpSpPr/>
        <p:nvPr/>
      </p:nvGrpSpPr>
      <p:grpSpPr>
        <a:xfrm>
          <a:off x="0" y="0"/>
          <a:ext cx="0" cy="0"/>
          <a:chOff x="0" y="0"/>
          <a:chExt cx="0" cy="0"/>
        </a:xfrm>
      </p:grpSpPr>
      <p:sp>
        <p:nvSpPr>
          <p:cNvPr id="141" name="Google Shape;141;p33"/>
          <p:cNvSpPr txBox="1"/>
          <p:nvPr/>
        </p:nvSpPr>
        <p:spPr>
          <a:xfrm>
            <a:off x="2011500" y="1654350"/>
            <a:ext cx="5121000" cy="157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500">
                <a:solidFill>
                  <a:schemeClr val="lt1"/>
                </a:solidFill>
                <a:latin typeface="Alegreya"/>
                <a:ea typeface="Alegreya"/>
                <a:cs typeface="Alegreya"/>
                <a:sym typeface="Alegreya"/>
              </a:rPr>
              <a:t>Mission Statement</a:t>
            </a:r>
            <a:r>
              <a:rPr b="1" lang="en" sz="4500">
                <a:solidFill>
                  <a:schemeClr val="lt1"/>
                </a:solidFill>
                <a:latin typeface="Handlee"/>
                <a:ea typeface="Handlee"/>
                <a:cs typeface="Handlee"/>
                <a:sym typeface="Handlee"/>
              </a:rPr>
              <a:t> </a:t>
            </a:r>
            <a:endParaRPr b="1" sz="4500">
              <a:solidFill>
                <a:schemeClr val="lt1"/>
              </a:solidFill>
              <a:latin typeface="Handlee"/>
              <a:ea typeface="Handlee"/>
              <a:cs typeface="Handlee"/>
              <a:sym typeface="Handlee"/>
            </a:endParaRPr>
          </a:p>
        </p:txBody>
      </p:sp>
      <p:sp>
        <p:nvSpPr>
          <p:cNvPr id="142" name="Google Shape;142;p33"/>
          <p:cNvSpPr/>
          <p:nvPr/>
        </p:nvSpPr>
        <p:spPr>
          <a:xfrm>
            <a:off x="4223275" y="509399"/>
            <a:ext cx="697455" cy="634336"/>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146" name="Shape 146"/>
        <p:cNvGrpSpPr/>
        <p:nvPr/>
      </p:nvGrpSpPr>
      <p:grpSpPr>
        <a:xfrm>
          <a:off x="0" y="0"/>
          <a:ext cx="0" cy="0"/>
          <a:chOff x="0" y="0"/>
          <a:chExt cx="0" cy="0"/>
        </a:xfrm>
      </p:grpSpPr>
      <p:sp>
        <p:nvSpPr>
          <p:cNvPr id="147" name="Google Shape;147;p34"/>
          <p:cNvSpPr/>
          <p:nvPr/>
        </p:nvSpPr>
        <p:spPr>
          <a:xfrm>
            <a:off x="4141875" y="506425"/>
            <a:ext cx="860310" cy="504835"/>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48" name="Google Shape;148;p34"/>
          <p:cNvSpPr txBox="1"/>
          <p:nvPr/>
        </p:nvSpPr>
        <p:spPr>
          <a:xfrm>
            <a:off x="1436550" y="1243725"/>
            <a:ext cx="6270900" cy="21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500">
              <a:solidFill>
                <a:schemeClr val="lt1"/>
              </a:solidFill>
              <a:latin typeface="Handlee"/>
              <a:ea typeface="Handlee"/>
              <a:cs typeface="Handlee"/>
              <a:sym typeface="Handlee"/>
            </a:endParaRPr>
          </a:p>
          <a:p>
            <a:pPr indent="0" lvl="0" marL="0" rtl="0" algn="ctr">
              <a:spcBef>
                <a:spcPts val="0"/>
              </a:spcBef>
              <a:spcAft>
                <a:spcPts val="0"/>
              </a:spcAft>
              <a:buClr>
                <a:srgbClr val="000000"/>
              </a:buClr>
              <a:buSzPts val="1100"/>
              <a:buFont typeface="Arial"/>
              <a:buNone/>
            </a:pPr>
            <a:r>
              <a:rPr b="1" lang="en" sz="4000">
                <a:solidFill>
                  <a:schemeClr val="lt1"/>
                </a:solidFill>
                <a:latin typeface="Alegreya"/>
                <a:ea typeface="Alegreya"/>
                <a:cs typeface="Alegreya"/>
                <a:sym typeface="Alegreya"/>
              </a:rPr>
              <a:t>Empower people to consistently record and reflect on their memories </a:t>
            </a:r>
            <a:endParaRPr b="1" sz="4000">
              <a:solidFill>
                <a:schemeClr val="lt1"/>
              </a:solidFill>
              <a:latin typeface="Alegreya"/>
              <a:ea typeface="Alegreya"/>
              <a:cs typeface="Alegreya"/>
              <a:sym typeface="Alegrey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152" name="Shape 152"/>
        <p:cNvGrpSpPr/>
        <p:nvPr/>
      </p:nvGrpSpPr>
      <p:grpSpPr>
        <a:xfrm>
          <a:off x="0" y="0"/>
          <a:ext cx="0" cy="0"/>
          <a:chOff x="0" y="0"/>
          <a:chExt cx="0" cy="0"/>
        </a:xfrm>
      </p:grpSpPr>
      <p:sp>
        <p:nvSpPr>
          <p:cNvPr id="153" name="Google Shape;153;p35"/>
          <p:cNvSpPr txBox="1"/>
          <p:nvPr/>
        </p:nvSpPr>
        <p:spPr>
          <a:xfrm>
            <a:off x="2011500" y="1654350"/>
            <a:ext cx="5121000" cy="157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500">
                <a:solidFill>
                  <a:schemeClr val="lt1"/>
                </a:solidFill>
                <a:latin typeface="Alegreya"/>
                <a:ea typeface="Alegreya"/>
                <a:cs typeface="Alegreya"/>
                <a:sym typeface="Alegreya"/>
              </a:rPr>
              <a:t>Interface</a:t>
            </a:r>
            <a:endParaRPr b="1" sz="4500">
              <a:solidFill>
                <a:schemeClr val="lt1"/>
              </a:solidFill>
              <a:latin typeface="Alegreya"/>
              <a:ea typeface="Alegreya"/>
              <a:cs typeface="Alegreya"/>
              <a:sym typeface="Alegreya"/>
            </a:endParaRPr>
          </a:p>
        </p:txBody>
      </p:sp>
      <p:sp>
        <p:nvSpPr>
          <p:cNvPr id="154" name="Google Shape;154;p35"/>
          <p:cNvSpPr/>
          <p:nvPr/>
        </p:nvSpPr>
        <p:spPr>
          <a:xfrm>
            <a:off x="4223275" y="509399"/>
            <a:ext cx="697455" cy="634336"/>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158" name="Shape 158"/>
        <p:cNvGrpSpPr/>
        <p:nvPr/>
      </p:nvGrpSpPr>
      <p:grpSpPr>
        <a:xfrm>
          <a:off x="0" y="0"/>
          <a:ext cx="0" cy="0"/>
          <a:chOff x="0" y="0"/>
          <a:chExt cx="0" cy="0"/>
        </a:xfrm>
      </p:grpSpPr>
      <p:sp>
        <p:nvSpPr>
          <p:cNvPr id="159" name="Google Shape;159;p36"/>
          <p:cNvSpPr/>
          <p:nvPr/>
        </p:nvSpPr>
        <p:spPr>
          <a:xfrm>
            <a:off x="4141875" y="506425"/>
            <a:ext cx="860310" cy="504835"/>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60" name="Google Shape;160;p36"/>
          <p:cNvSpPr txBox="1"/>
          <p:nvPr/>
        </p:nvSpPr>
        <p:spPr>
          <a:xfrm>
            <a:off x="1048150" y="1011250"/>
            <a:ext cx="4047300" cy="50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chemeClr val="lt1"/>
                </a:solidFill>
                <a:latin typeface="Lora"/>
                <a:ea typeface="Lora"/>
                <a:cs typeface="Lora"/>
                <a:sym typeface="Lora"/>
              </a:rPr>
              <a:t>Reasoning</a:t>
            </a:r>
            <a:r>
              <a:rPr b="1" lang="en" sz="2500">
                <a:solidFill>
                  <a:schemeClr val="lt1"/>
                </a:solidFill>
                <a:latin typeface="Handlee"/>
                <a:ea typeface="Handlee"/>
                <a:cs typeface="Handlee"/>
                <a:sym typeface="Handlee"/>
              </a:rPr>
              <a:t> </a:t>
            </a:r>
            <a:endParaRPr sz="2500">
              <a:solidFill>
                <a:schemeClr val="lt1"/>
              </a:solidFill>
              <a:latin typeface="Handlee"/>
              <a:ea typeface="Handlee"/>
              <a:cs typeface="Handlee"/>
              <a:sym typeface="Handlee"/>
            </a:endParaRPr>
          </a:p>
        </p:txBody>
      </p:sp>
      <p:sp>
        <p:nvSpPr>
          <p:cNvPr id="161" name="Google Shape;161;p36"/>
          <p:cNvSpPr txBox="1"/>
          <p:nvPr/>
        </p:nvSpPr>
        <p:spPr>
          <a:xfrm>
            <a:off x="1436550" y="1505850"/>
            <a:ext cx="6270900" cy="9135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lt1"/>
              </a:buClr>
              <a:buSzPts val="2000"/>
              <a:buFont typeface="Alegreya"/>
              <a:buChar char="●"/>
            </a:pPr>
            <a:r>
              <a:rPr b="1" lang="en" sz="2000">
                <a:solidFill>
                  <a:schemeClr val="lt1"/>
                </a:solidFill>
                <a:latin typeface="Alegreya"/>
                <a:ea typeface="Alegreya"/>
                <a:cs typeface="Alegreya"/>
                <a:sym typeface="Alegreya"/>
              </a:rPr>
              <a:t>Most simplistic </a:t>
            </a:r>
            <a:endParaRPr b="1" sz="2000">
              <a:solidFill>
                <a:schemeClr val="lt1"/>
              </a:solidFill>
              <a:latin typeface="Alegreya"/>
              <a:ea typeface="Alegreya"/>
              <a:cs typeface="Alegreya"/>
              <a:sym typeface="Alegreya"/>
            </a:endParaRPr>
          </a:p>
          <a:p>
            <a:pPr indent="-355600" lvl="0" marL="457200" rtl="0" algn="l">
              <a:spcBef>
                <a:spcPts val="0"/>
              </a:spcBef>
              <a:spcAft>
                <a:spcPts val="0"/>
              </a:spcAft>
              <a:buClr>
                <a:schemeClr val="lt1"/>
              </a:buClr>
              <a:buSzPts val="2000"/>
              <a:buFont typeface="Alegreya"/>
              <a:buChar char="●"/>
            </a:pPr>
            <a:r>
              <a:rPr b="1" lang="en" sz="2000">
                <a:solidFill>
                  <a:schemeClr val="lt1"/>
                </a:solidFill>
                <a:latin typeface="Alegreya"/>
                <a:ea typeface="Alegreya"/>
                <a:cs typeface="Alegreya"/>
                <a:sym typeface="Alegreya"/>
              </a:rPr>
              <a:t>Reduces friction for the user</a:t>
            </a:r>
            <a:endParaRPr b="1" sz="2000">
              <a:solidFill>
                <a:schemeClr val="lt1"/>
              </a:solidFill>
              <a:latin typeface="Alegreya"/>
              <a:ea typeface="Alegreya"/>
              <a:cs typeface="Alegreya"/>
              <a:sym typeface="Alegreya"/>
            </a:endParaRPr>
          </a:p>
          <a:p>
            <a:pPr indent="-355600" lvl="0" marL="457200" rtl="0" algn="l">
              <a:spcBef>
                <a:spcPts val="0"/>
              </a:spcBef>
              <a:spcAft>
                <a:spcPts val="0"/>
              </a:spcAft>
              <a:buClr>
                <a:schemeClr val="lt1"/>
              </a:buClr>
              <a:buSzPts val="2000"/>
              <a:buFont typeface="Alegreya"/>
              <a:buChar char="●"/>
            </a:pPr>
            <a:r>
              <a:rPr b="1" lang="en" sz="2000">
                <a:solidFill>
                  <a:schemeClr val="lt1"/>
                </a:solidFill>
                <a:latin typeface="Alegreya"/>
                <a:ea typeface="Alegreya"/>
                <a:cs typeface="Alegreya"/>
                <a:sym typeface="Alegreya"/>
              </a:rPr>
              <a:t>More conducive to active recording</a:t>
            </a:r>
            <a:endParaRPr b="1" sz="2000">
              <a:solidFill>
                <a:schemeClr val="lt1"/>
              </a:solidFill>
              <a:latin typeface="Alegreya"/>
              <a:ea typeface="Alegreya"/>
              <a:cs typeface="Alegreya"/>
              <a:sym typeface="Alegreya"/>
            </a:endParaRPr>
          </a:p>
          <a:p>
            <a:pPr indent="-355600" lvl="0" marL="457200" rtl="0" algn="l">
              <a:spcBef>
                <a:spcPts val="0"/>
              </a:spcBef>
              <a:spcAft>
                <a:spcPts val="0"/>
              </a:spcAft>
              <a:buClr>
                <a:schemeClr val="lt1"/>
              </a:buClr>
              <a:buSzPts val="2000"/>
              <a:buFont typeface="Alegreya"/>
              <a:buChar char="●"/>
            </a:pPr>
            <a:r>
              <a:rPr b="1" lang="en" sz="2000">
                <a:solidFill>
                  <a:schemeClr val="lt1"/>
                </a:solidFill>
                <a:latin typeface="Alegreya"/>
                <a:ea typeface="Alegreya"/>
                <a:cs typeface="Alegreya"/>
                <a:sym typeface="Alegreya"/>
              </a:rPr>
              <a:t>Provides more malleability </a:t>
            </a:r>
            <a:endParaRPr b="1" sz="2000">
              <a:solidFill>
                <a:schemeClr val="lt1"/>
              </a:solidFill>
              <a:latin typeface="Alegreya"/>
              <a:ea typeface="Alegreya"/>
              <a:cs typeface="Alegreya"/>
              <a:sym typeface="Alegreya"/>
            </a:endParaRPr>
          </a:p>
          <a:p>
            <a:pPr indent="-355600" lvl="0" marL="457200" rtl="0" algn="l">
              <a:spcBef>
                <a:spcPts val="0"/>
              </a:spcBef>
              <a:spcAft>
                <a:spcPts val="0"/>
              </a:spcAft>
              <a:buClr>
                <a:schemeClr val="lt1"/>
              </a:buClr>
              <a:buSzPts val="2000"/>
              <a:buFont typeface="Alegreya"/>
              <a:buChar char="●"/>
            </a:pPr>
            <a:r>
              <a:rPr b="1" lang="en" sz="2000">
                <a:solidFill>
                  <a:schemeClr val="lt1"/>
                </a:solidFill>
                <a:latin typeface="Alegreya"/>
                <a:ea typeface="Alegreya"/>
                <a:cs typeface="Alegreya"/>
                <a:sym typeface="Alegreya"/>
              </a:rPr>
              <a:t>Infinite space (zoom in and out) represents thought structure</a:t>
            </a:r>
            <a:endParaRPr b="1" sz="2000">
              <a:solidFill>
                <a:schemeClr val="lt1"/>
              </a:solidFill>
              <a:latin typeface="Alegreya"/>
              <a:ea typeface="Alegreya"/>
              <a:cs typeface="Alegreya"/>
              <a:sym typeface="Alegreya"/>
            </a:endParaRPr>
          </a:p>
          <a:p>
            <a:pPr indent="-355600" lvl="0" marL="457200" rtl="0" algn="l">
              <a:spcBef>
                <a:spcPts val="0"/>
              </a:spcBef>
              <a:spcAft>
                <a:spcPts val="0"/>
              </a:spcAft>
              <a:buClr>
                <a:schemeClr val="lt1"/>
              </a:buClr>
              <a:buSzPts val="2000"/>
              <a:buFont typeface="Alegreya"/>
              <a:buChar char="●"/>
            </a:pPr>
            <a:r>
              <a:rPr b="1" lang="en" sz="2000">
                <a:solidFill>
                  <a:schemeClr val="lt1"/>
                </a:solidFill>
                <a:latin typeface="Alegreya"/>
                <a:ea typeface="Alegreya"/>
                <a:cs typeface="Alegreya"/>
                <a:sym typeface="Alegreya"/>
              </a:rPr>
              <a:t>Streaks encourage consistency</a:t>
            </a:r>
            <a:endParaRPr b="1" sz="2000">
              <a:solidFill>
                <a:schemeClr val="lt1"/>
              </a:solidFill>
              <a:latin typeface="Alegreya"/>
              <a:ea typeface="Alegreya"/>
              <a:cs typeface="Alegreya"/>
              <a:sym typeface="Alegreya"/>
            </a:endParaRPr>
          </a:p>
          <a:p>
            <a:pPr indent="-355600" lvl="0" marL="457200" rtl="0" algn="l">
              <a:spcBef>
                <a:spcPts val="0"/>
              </a:spcBef>
              <a:spcAft>
                <a:spcPts val="0"/>
              </a:spcAft>
              <a:buClr>
                <a:schemeClr val="lt1"/>
              </a:buClr>
              <a:buSzPts val="2000"/>
              <a:buFont typeface="Handlee"/>
              <a:buChar char="●"/>
            </a:pPr>
            <a:r>
              <a:rPr b="1" lang="en" sz="2000">
                <a:solidFill>
                  <a:schemeClr val="lt1"/>
                </a:solidFill>
                <a:latin typeface="Alegreya"/>
                <a:ea typeface="Alegreya"/>
                <a:cs typeface="Alegreya"/>
                <a:sym typeface="Alegreya"/>
              </a:rPr>
              <a:t>Streamlined organization</a:t>
            </a:r>
            <a:r>
              <a:rPr b="1" lang="en" sz="2000">
                <a:solidFill>
                  <a:schemeClr val="lt1"/>
                </a:solidFill>
                <a:latin typeface="Handlee"/>
                <a:ea typeface="Handlee"/>
                <a:cs typeface="Handlee"/>
                <a:sym typeface="Handlee"/>
              </a:rPr>
              <a:t> </a:t>
            </a:r>
            <a:endParaRPr b="1" sz="2000">
              <a:solidFill>
                <a:schemeClr val="lt1"/>
              </a:solidFill>
              <a:latin typeface="Handlee"/>
              <a:ea typeface="Handlee"/>
              <a:cs typeface="Handlee"/>
              <a:sym typeface="Handlee"/>
            </a:endParaRPr>
          </a:p>
          <a:p>
            <a:pPr indent="0" lvl="0" marL="457200" rtl="0" algn="l">
              <a:lnSpc>
                <a:spcPct val="115000"/>
              </a:lnSpc>
              <a:spcBef>
                <a:spcPts val="0"/>
              </a:spcBef>
              <a:spcAft>
                <a:spcPts val="0"/>
              </a:spcAft>
              <a:buNone/>
            </a:pPr>
            <a:r>
              <a:t/>
            </a:r>
            <a:endParaRPr b="1" sz="2000">
              <a:solidFill>
                <a:schemeClr val="lt1"/>
              </a:solidFill>
              <a:latin typeface="Handlee"/>
              <a:ea typeface="Handlee"/>
              <a:cs typeface="Handlee"/>
              <a:sym typeface="Handle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165" name="Shape 165"/>
        <p:cNvGrpSpPr/>
        <p:nvPr/>
      </p:nvGrpSpPr>
      <p:grpSpPr>
        <a:xfrm>
          <a:off x="0" y="0"/>
          <a:ext cx="0" cy="0"/>
          <a:chOff x="0" y="0"/>
          <a:chExt cx="0" cy="0"/>
        </a:xfrm>
      </p:grpSpPr>
      <p:sp>
        <p:nvSpPr>
          <p:cNvPr id="166" name="Google Shape;166;p37"/>
          <p:cNvSpPr/>
          <p:nvPr/>
        </p:nvSpPr>
        <p:spPr>
          <a:xfrm>
            <a:off x="4141875" y="506425"/>
            <a:ext cx="860310" cy="504835"/>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67" name="Google Shape;167;p37"/>
          <p:cNvPicPr preferRelativeResize="0"/>
          <p:nvPr/>
        </p:nvPicPr>
        <p:blipFill>
          <a:blip r:embed="rId3">
            <a:alphaModFix/>
          </a:blip>
          <a:stretch>
            <a:fillRect/>
          </a:stretch>
        </p:blipFill>
        <p:spPr>
          <a:xfrm>
            <a:off x="2576538" y="1150150"/>
            <a:ext cx="3990975" cy="2993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171" name="Shape 171"/>
        <p:cNvGrpSpPr/>
        <p:nvPr/>
      </p:nvGrpSpPr>
      <p:grpSpPr>
        <a:xfrm>
          <a:off x="0" y="0"/>
          <a:ext cx="0" cy="0"/>
          <a:chOff x="0" y="0"/>
          <a:chExt cx="0" cy="0"/>
        </a:xfrm>
      </p:grpSpPr>
      <p:sp>
        <p:nvSpPr>
          <p:cNvPr id="172" name="Google Shape;172;p38"/>
          <p:cNvSpPr txBox="1"/>
          <p:nvPr/>
        </p:nvSpPr>
        <p:spPr>
          <a:xfrm>
            <a:off x="2098325" y="1632650"/>
            <a:ext cx="5121000" cy="157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500">
                <a:solidFill>
                  <a:schemeClr val="lt1"/>
                </a:solidFill>
                <a:latin typeface="Alegreya"/>
                <a:ea typeface="Alegreya"/>
                <a:cs typeface="Alegreya"/>
                <a:sym typeface="Alegreya"/>
              </a:rPr>
              <a:t>Task Flows</a:t>
            </a:r>
            <a:endParaRPr b="1" sz="4500">
              <a:solidFill>
                <a:schemeClr val="lt1"/>
              </a:solidFill>
              <a:latin typeface="Alegreya"/>
              <a:ea typeface="Alegreya"/>
              <a:cs typeface="Alegreya"/>
              <a:sym typeface="Alegreya"/>
            </a:endParaRPr>
          </a:p>
        </p:txBody>
      </p:sp>
      <p:sp>
        <p:nvSpPr>
          <p:cNvPr id="173" name="Google Shape;173;p38"/>
          <p:cNvSpPr/>
          <p:nvPr/>
        </p:nvSpPr>
        <p:spPr>
          <a:xfrm>
            <a:off x="4223275" y="509399"/>
            <a:ext cx="697455" cy="634336"/>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